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456" r:id="rId2"/>
    <p:sldId id="459" r:id="rId3"/>
    <p:sldId id="466" r:id="rId4"/>
    <p:sldId id="467" r:id="rId5"/>
    <p:sldId id="465" r:id="rId6"/>
    <p:sldId id="464" r:id="rId7"/>
    <p:sldId id="458" r:id="rId8"/>
    <p:sldId id="470" r:id="rId9"/>
    <p:sldId id="455" r:id="rId10"/>
    <p:sldId id="461" r:id="rId11"/>
    <p:sldId id="468" r:id="rId12"/>
    <p:sldId id="462" r:id="rId13"/>
    <p:sldId id="283" r:id="rId14"/>
    <p:sldId id="460" r:id="rId15"/>
    <p:sldId id="394" r:id="rId16"/>
    <p:sldId id="282" r:id="rId17"/>
    <p:sldId id="469" r:id="rId18"/>
    <p:sldId id="463" r:id="rId19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62"/>
  </p:normalViewPr>
  <p:slideViewPr>
    <p:cSldViewPr>
      <p:cViewPr varScale="1">
        <p:scale>
          <a:sx n="110" d="100"/>
          <a:sy n="110" d="100"/>
        </p:scale>
        <p:origin x="23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58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-dev.firebaseapp.com/guide/subject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5077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GB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Subject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special type of Observable that observers can also subscribe to it to receive published values but with one difference: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values are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multicasted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many Observers.</a:t>
            </a:r>
            <a:endParaRPr lang="en-GB" b="0" dirty="0">
              <a:effectLst/>
            </a:endParaRPr>
          </a:p>
          <a:p>
            <a:pPr rtl="0"/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are also </a:t>
            </a:r>
            <a:r>
              <a:rPr lang="en-GB" sz="1200" b="1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i.e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they can also subscribe to other Observables and listen to published data.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By default an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Observable is unicast.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Unicast simply means that each subscribed observer has an independent execution of the Observable while multicast means that the Observable execution is shared by multiple Observers.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65990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22094-E358-534C-BE80-A03A09CAF25D}" type="datetime1">
              <a:rPr lang="en-US" smtClean="0"/>
              <a:t>1/19/22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6B5DA-DEE5-8644-9F0E-DBCE6D1C3A42}" type="datetime1">
              <a:rPr lang="en-US" smtClean="0"/>
              <a:t>1/19/22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7762-3263-DF49-80A6-CD151E4C6914}" type="datetime1">
              <a:rPr lang="en-US" smtClean="0"/>
              <a:t>1/19/22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EC33-56F8-0444-9BA6-E82DAC05C6FD}" type="datetime1">
              <a:rPr lang="en-US" smtClean="0"/>
              <a:t>1/19/22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498E7-83D0-C34B-8AF7-9656E256FA44}" type="datetime1">
              <a:rPr lang="en-US" smtClean="0"/>
              <a:t>1/19/22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22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77C6-CD6A-8242-9423-990DEB973133}" type="datetime1">
              <a:rPr lang="en-US" smtClean="0"/>
              <a:t>1/19/22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24155" y="7254105"/>
            <a:ext cx="229870" cy="186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ngular-university.io/rxjs-higher-order-mapping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rxjs-dev.firebaseapp.com/guide/subjec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.dev/api/operators" TargetMode="External"/><Relationship Id="rId2" Type="http://schemas.openxmlformats.org/officeDocument/2006/relationships/hyperlink" Target="https://indepth.dev/reference/rxjs/operator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reactivex.io/rxjs/class/es6/Subscription.js~Subscription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5950" b="1" spc="-5" dirty="0" err="1">
                <a:latin typeface="Verdana"/>
                <a:cs typeface="Verdana"/>
              </a:rPr>
              <a:t>RxJS</a:t>
            </a:r>
            <a:r>
              <a:rPr lang="nl-NL" sz="5950" b="1" spc="-5" dirty="0">
                <a:latin typeface="Verdana"/>
                <a:cs typeface="Verdana"/>
              </a:rPr>
              <a:t> </a:t>
            </a:r>
            <a:r>
              <a:rPr lang="nl-NL" sz="5950" b="1" spc="-5" dirty="0" err="1">
                <a:latin typeface="Verdana"/>
                <a:cs typeface="Verdana"/>
              </a:rPr>
              <a:t>advanced</a:t>
            </a:r>
            <a:endParaRPr sz="595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47937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BD09-E9AF-E34F-B0A7-74105302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708160"/>
          </a:xfrm>
        </p:spPr>
        <p:txBody>
          <a:bodyPr/>
          <a:lstStyle/>
          <a:p>
            <a:pPr rtl="0"/>
            <a:r>
              <a:rPr lang="en-US" dirty="0" err="1"/>
              <a:t>concatMap</a:t>
            </a:r>
            <a:r>
              <a:rPr lang="en-US" dirty="0"/>
              <a:t>, </a:t>
            </a:r>
            <a:r>
              <a:rPr lang="en-US" dirty="0" err="1"/>
              <a:t>mergeMap</a:t>
            </a:r>
            <a:r>
              <a:rPr lang="en-US" dirty="0"/>
              <a:t>, </a:t>
            </a:r>
            <a:r>
              <a:rPr lang="en-US" dirty="0" err="1"/>
              <a:t>switchMap</a:t>
            </a:r>
            <a:r>
              <a:rPr lang="en-US" dirty="0"/>
              <a:t>, </a:t>
            </a:r>
            <a:r>
              <a:rPr lang="en-US" dirty="0" err="1"/>
              <a:t>exhaustMap</a:t>
            </a:r>
            <a:r>
              <a:rPr lang="en-US" dirty="0"/>
              <a:t>, </a:t>
            </a:r>
            <a:r>
              <a:rPr lang="en-US" dirty="0" err="1"/>
              <a:t>forkJoin</a:t>
            </a:r>
            <a:r>
              <a:rPr lang="en-US" dirty="0"/>
              <a:t> 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351DE-6271-2A4A-BC37-6F8E10D57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69" y="1800225"/>
            <a:ext cx="9069859" cy="6001643"/>
          </a:xfrm>
        </p:spPr>
        <p:txBody>
          <a:bodyPr/>
          <a:lstStyle/>
          <a:p>
            <a:pPr rtl="0"/>
            <a:r>
              <a:rPr lang="en-US" u="sng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https://blog.angular-university.io/rxjs-higher-order-mapping/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to choose the right mapping Operator?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we need to do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sequence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waiting for completion, then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concatMap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right choice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doing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parallel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best option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flatMap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an alias for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case we need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cancellation logic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switchMap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way to go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ignoring new Observables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the current one is still ongoing,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exhaustMap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does just that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forkJoin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Wait for Observables to complete and then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last values they emitted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845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Schedulers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004" y="1216194"/>
            <a:ext cx="9677400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=-OhAR6l-Q0Q&amp;list=PLX7eV3JL9sfl8lRNZyzAu8YN-uqrgbhij&amp;index=5</a:t>
            </a:r>
            <a:endParaRPr lang="en-NL" dirty="0">
              <a:solidFill>
                <a:srgbClr val="00B0F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8C24C-1C6F-B046-BB96-A762589CB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7177"/>
            <a:ext cx="10693400" cy="563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54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569E-157E-1441-92E6-273545AD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Hot and Cold Observables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B714C-A5E5-3F4B-B414-225F1D4F4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901068"/>
          </a:xfrm>
        </p:spPr>
        <p:txBody>
          <a:bodyPr/>
          <a:lstStyle/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Unlike regular Observables, ‘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Subjects’ are called hot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hot Observable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starts emitting events even before any observer subscribes to it, which means observers may lose previous emitted values if they don’t subscribe at that right time (like TV in general)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cold Observables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 emitting values when at least one observer is subscribed (like Netflix)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See: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www.youtube.com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watch?v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oKqcL-iMITY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129F3-6A04-5440-88E4-E5C6DFF43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4799268"/>
            <a:ext cx="4191000" cy="217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7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/>
          <a:p>
            <a:pPr marL="464184" algn="ctr">
              <a:lnSpc>
                <a:spcPct val="100000"/>
              </a:lnSpc>
            </a:pPr>
            <a:r>
              <a:rPr lang="nl-NL" spc="15" dirty="0"/>
              <a:t>Subject</a:t>
            </a:r>
            <a:endParaRPr spc="1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11745" y="1654272"/>
            <a:ext cx="9469909" cy="13593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9785" algn="ctr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r>
              <a:rPr lang="en-GB" sz="2800" b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Subject(</a:t>
            </a:r>
            <a:r>
              <a:rPr lang="en-GB" sz="2800" b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lang="en-GB" sz="2800" b="1" spc="-66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GB" sz="2800" b="1" spc="-3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Observabl</a:t>
            </a:r>
            <a:r>
              <a:rPr lang="en-GB" sz="2800" b="1" i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  <a:r>
              <a:rPr lang="en-GB" sz="2800" b="1" i="1" spc="-66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en-GB" sz="2800" b="1" i="1" spc="-1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</a:t>
            </a:r>
            <a:endParaRPr lang="en-GB" sz="2800" b="1" i="1" spc="-15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19785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endParaRPr lang="en-GB" b="1" spc="-15" dirty="0">
              <a:solidFill>
                <a:srgbClr val="C00000"/>
              </a:solidFill>
            </a:endParaRPr>
          </a:p>
          <a:p>
            <a:pPr marL="807085">
              <a:lnSpc>
                <a:spcPct val="100000"/>
              </a:lnSpc>
              <a:spcBef>
                <a:spcPts val="4"/>
              </a:spcBef>
            </a:pPr>
            <a:endParaRPr sz="22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7616-BDC9-F74C-A616-58593C62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What is a Subject in </a:t>
            </a:r>
            <a:r>
              <a:rPr lang="en-US" dirty="0" err="1"/>
              <a:t>RxJS</a:t>
            </a:r>
            <a:r>
              <a:rPr lang="en-US" dirty="0"/>
              <a:t>?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C0D95-6004-EE42-AB8E-71659775E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801314"/>
          </a:xfrm>
        </p:spPr>
        <p:txBody>
          <a:bodyPr/>
          <a:lstStyle/>
          <a:p>
            <a:endParaRPr lang="en-NL" dirty="0"/>
          </a:p>
          <a:p>
            <a:pPr rtl="0"/>
            <a:r>
              <a:rPr lang="en-US" dirty="0"/>
              <a:t>A </a:t>
            </a:r>
            <a:r>
              <a:rPr lang="en-US" u="sng" dirty="0">
                <a:hlinkClick r:id="rId2"/>
              </a:rPr>
              <a:t>Subject</a:t>
            </a:r>
            <a:r>
              <a:rPr lang="en-US" dirty="0"/>
              <a:t> is a special </a:t>
            </a:r>
            <a:r>
              <a:rPr lang="en-US" b="1" i="1" dirty="0"/>
              <a:t>type of Observable </a:t>
            </a:r>
            <a:r>
              <a:rPr lang="en-US" dirty="0"/>
              <a:t>that observers can also subscribe to it to receive published values but with one difference: </a:t>
            </a:r>
            <a:r>
              <a:rPr lang="en-US" b="1" dirty="0">
                <a:solidFill>
                  <a:srgbClr val="C00000"/>
                </a:solidFill>
              </a:rPr>
              <a:t>The values are </a:t>
            </a:r>
            <a:r>
              <a:rPr lang="en-US" b="1" dirty="0" err="1">
                <a:solidFill>
                  <a:srgbClr val="C00000"/>
                </a:solidFill>
              </a:rPr>
              <a:t>multicasted</a:t>
            </a:r>
            <a:r>
              <a:rPr lang="en-US" b="1" dirty="0">
                <a:solidFill>
                  <a:srgbClr val="C00000"/>
                </a:solidFill>
              </a:rPr>
              <a:t> to many Observers</a:t>
            </a:r>
            <a:r>
              <a:rPr lang="en-US" b="1" dirty="0"/>
              <a:t>.</a:t>
            </a:r>
            <a:endParaRPr lang="en-US" dirty="0"/>
          </a:p>
          <a:p>
            <a:pPr rtl="0"/>
            <a:endParaRPr lang="en-US" i="1" dirty="0"/>
          </a:p>
          <a:p>
            <a:pPr rtl="0"/>
            <a:r>
              <a:rPr lang="en-US" i="1" dirty="0"/>
              <a:t>Subjects are also </a:t>
            </a:r>
            <a:r>
              <a:rPr lang="en-US" b="1" i="1" dirty="0"/>
              <a:t>Observers</a:t>
            </a:r>
            <a:r>
              <a:rPr lang="en-US" i="1" dirty="0"/>
              <a:t> </a:t>
            </a:r>
            <a:r>
              <a:rPr lang="en-US" i="1" dirty="0" err="1"/>
              <a:t>i.e</a:t>
            </a:r>
            <a:r>
              <a:rPr lang="en-US" i="1" dirty="0"/>
              <a:t> they can also subscribe to other Observables and listen to published data.</a:t>
            </a:r>
            <a:endParaRPr lang="en-US" dirty="0"/>
          </a:p>
          <a:p>
            <a:pPr rtl="0"/>
            <a:br>
              <a:rPr lang="en-US" dirty="0"/>
            </a:br>
            <a:r>
              <a:rPr lang="en-US" i="1" dirty="0"/>
              <a:t> By default an </a:t>
            </a:r>
            <a:r>
              <a:rPr lang="en-US" i="1" dirty="0" err="1"/>
              <a:t>RxJS</a:t>
            </a:r>
            <a:r>
              <a:rPr lang="en-US" i="1" dirty="0"/>
              <a:t> Observable is unicast.</a:t>
            </a:r>
            <a:endParaRPr lang="en-US" dirty="0"/>
          </a:p>
          <a:p>
            <a:pPr rtl="0"/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Unicast</a:t>
            </a:r>
            <a:r>
              <a:rPr lang="en-US" dirty="0"/>
              <a:t> simply means that each subscribed observer has an independent execution of the Observable,</a:t>
            </a:r>
          </a:p>
          <a:p>
            <a:pPr rtl="0"/>
            <a:r>
              <a:rPr lang="en-US" dirty="0"/>
              <a:t>while </a:t>
            </a:r>
            <a:r>
              <a:rPr lang="en-US" dirty="0">
                <a:solidFill>
                  <a:srgbClr val="C00000"/>
                </a:solidFill>
              </a:rPr>
              <a:t>Multicast</a:t>
            </a:r>
            <a:r>
              <a:rPr lang="en-US" dirty="0"/>
              <a:t> means that the Observable execution is shared by multiple Observers.</a:t>
            </a:r>
          </a:p>
          <a:p>
            <a:br>
              <a:rPr lang="en-US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33186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3FEA7B-DD5B-F347-9222-D40161A30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550" y="1997075"/>
            <a:ext cx="4686300" cy="3568700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61CC0AB-B1BA-B44F-B808-2EEB2F95B031}"/>
              </a:ext>
            </a:extLst>
          </p:cNvPr>
          <p:cNvSpPr txBox="1">
            <a:spLocks/>
          </p:cNvSpPr>
          <p:nvPr/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464184" algn="ctr"/>
            <a:r>
              <a:rPr lang="nl-NL" kern="0" spc="15" dirty="0" err="1"/>
              <a:t>Use</a:t>
            </a:r>
            <a:r>
              <a:rPr lang="nl-NL" kern="0" spc="15" dirty="0"/>
              <a:t> Subject</a:t>
            </a:r>
          </a:p>
        </p:txBody>
      </p:sp>
    </p:spTree>
    <p:extLst>
      <p:ext uri="{BB962C8B-B14F-4D97-AF65-F5344CB8AC3E}">
        <p14:creationId xmlns:p14="http://schemas.microsoft.com/office/powerpoint/2010/main" val="26877802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716350"/>
          </a:xfrm>
          <a:prstGeom prst="rect">
            <a:avLst/>
          </a:prstGeom>
        </p:spPr>
        <p:txBody>
          <a:bodyPr vert="horz" wrap="square" lIns="0" tIns="290322" rIns="0" bIns="0" rtlCol="0">
            <a:spAutoFit/>
          </a:bodyPr>
          <a:lstStyle/>
          <a:p>
            <a:pPr marL="745490" algn="ctr">
              <a:lnSpc>
                <a:spcPct val="100000"/>
              </a:lnSpc>
            </a:pPr>
            <a:r>
              <a:rPr lang="nl-NL" spc="10" dirty="0"/>
              <a:t>Subject = </a:t>
            </a:r>
            <a:r>
              <a:rPr lang="nl-NL" spc="10" dirty="0" err="1"/>
              <a:t>Eventbus</a:t>
            </a:r>
            <a:r>
              <a:rPr lang="nl-NL" spc="10" dirty="0"/>
              <a:t> = queue/topic</a:t>
            </a:r>
            <a:endParaRPr spc="10" dirty="0"/>
          </a:p>
        </p:txBody>
      </p:sp>
      <p:sp>
        <p:nvSpPr>
          <p:cNvPr id="3" name="object 3"/>
          <p:cNvSpPr/>
          <p:nvPr/>
        </p:nvSpPr>
        <p:spPr>
          <a:xfrm>
            <a:off x="1462159" y="2124459"/>
            <a:ext cx="8821420" cy="4010025"/>
          </a:xfrm>
          <a:custGeom>
            <a:avLst/>
            <a:gdLst/>
            <a:ahLst/>
            <a:cxnLst/>
            <a:rect l="l" t="t" r="r" b="b"/>
            <a:pathLst>
              <a:path w="8821420" h="4010025">
                <a:moveTo>
                  <a:pt x="0" y="4009643"/>
                </a:moveTo>
                <a:lnTo>
                  <a:pt x="8820911" y="4009643"/>
                </a:lnTo>
                <a:lnTo>
                  <a:pt x="8820911" y="0"/>
                </a:lnTo>
                <a:lnTo>
                  <a:pt x="0" y="0"/>
                </a:lnTo>
                <a:lnTo>
                  <a:pt x="0" y="4009643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55301" y="2117607"/>
            <a:ext cx="8834755" cy="4023360"/>
          </a:xfrm>
          <a:custGeom>
            <a:avLst/>
            <a:gdLst/>
            <a:ahLst/>
            <a:cxnLst/>
            <a:rect l="l" t="t" r="r" b="b"/>
            <a:pathLst>
              <a:path w="8834755" h="4023360">
                <a:moveTo>
                  <a:pt x="8834627" y="0"/>
                </a:moveTo>
                <a:lnTo>
                  <a:pt x="0" y="0"/>
                </a:lnTo>
                <a:lnTo>
                  <a:pt x="0" y="4023359"/>
                </a:lnTo>
                <a:lnTo>
                  <a:pt x="8834627" y="4023359"/>
                </a:lnTo>
                <a:lnTo>
                  <a:pt x="8834627" y="4016495"/>
                </a:lnTo>
                <a:lnTo>
                  <a:pt x="13715" y="4016495"/>
                </a:lnTo>
                <a:lnTo>
                  <a:pt x="6857" y="4009637"/>
                </a:lnTo>
                <a:lnTo>
                  <a:pt x="13715" y="400963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8834627" y="6857"/>
                </a:lnTo>
                <a:lnTo>
                  <a:pt x="8834627" y="0"/>
                </a:lnTo>
                <a:close/>
              </a:path>
              <a:path w="8834755" h="4023360">
                <a:moveTo>
                  <a:pt x="13715" y="4009637"/>
                </a:moveTo>
                <a:lnTo>
                  <a:pt x="6857" y="4009637"/>
                </a:lnTo>
                <a:lnTo>
                  <a:pt x="13715" y="4016495"/>
                </a:lnTo>
                <a:lnTo>
                  <a:pt x="13715" y="4009637"/>
                </a:lnTo>
                <a:close/>
              </a:path>
              <a:path w="8834755" h="4023360">
                <a:moveTo>
                  <a:pt x="8820908" y="4009637"/>
                </a:moveTo>
                <a:lnTo>
                  <a:pt x="13715" y="4009637"/>
                </a:lnTo>
                <a:lnTo>
                  <a:pt x="13715" y="4016495"/>
                </a:lnTo>
                <a:lnTo>
                  <a:pt x="8820908" y="4016495"/>
                </a:lnTo>
                <a:lnTo>
                  <a:pt x="8820908" y="400963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8820908" y="4016495"/>
                </a:lnTo>
                <a:lnTo>
                  <a:pt x="8827766" y="4009637"/>
                </a:lnTo>
                <a:lnTo>
                  <a:pt x="8834627" y="4009637"/>
                </a:lnTo>
                <a:lnTo>
                  <a:pt x="8834627" y="13715"/>
                </a:lnTo>
                <a:lnTo>
                  <a:pt x="8827766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4009637"/>
                </a:moveTo>
                <a:lnTo>
                  <a:pt x="8827766" y="4009637"/>
                </a:lnTo>
                <a:lnTo>
                  <a:pt x="8820908" y="4016495"/>
                </a:lnTo>
                <a:lnTo>
                  <a:pt x="8834627" y="4016495"/>
                </a:lnTo>
                <a:lnTo>
                  <a:pt x="8834627" y="4009637"/>
                </a:lnTo>
                <a:close/>
              </a:path>
              <a:path w="8834755" h="402336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8820908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6857"/>
                </a:moveTo>
                <a:lnTo>
                  <a:pt x="8820908" y="6857"/>
                </a:lnTo>
                <a:lnTo>
                  <a:pt x="8827766" y="13715"/>
                </a:lnTo>
                <a:lnTo>
                  <a:pt x="8834627" y="13715"/>
                </a:lnTo>
                <a:lnTo>
                  <a:pt x="883462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616846" y="2197437"/>
            <a:ext cx="509270" cy="248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50" b="1" spc="-5" dirty="0">
                <a:solidFill>
                  <a:srgbClr val="FFFFFF"/>
                </a:solidFill>
                <a:latin typeface="Verdana"/>
                <a:cs typeface="Verdana"/>
              </a:rPr>
              <a:t>App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64267" y="2471169"/>
            <a:ext cx="5668645" cy="3478529"/>
          </a:xfrm>
          <a:custGeom>
            <a:avLst/>
            <a:gdLst/>
            <a:ahLst/>
            <a:cxnLst/>
            <a:rect l="l" t="t" r="r" b="b"/>
            <a:pathLst>
              <a:path w="5668645" h="3478529">
                <a:moveTo>
                  <a:pt x="0" y="3478529"/>
                </a:moveTo>
                <a:lnTo>
                  <a:pt x="5668517" y="3478529"/>
                </a:lnTo>
                <a:lnTo>
                  <a:pt x="566851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57409" y="2464317"/>
            <a:ext cx="5682615" cy="3492500"/>
          </a:xfrm>
          <a:custGeom>
            <a:avLst/>
            <a:gdLst/>
            <a:ahLst/>
            <a:cxnLst/>
            <a:rect l="l" t="t" r="r" b="b"/>
            <a:pathLst>
              <a:path w="5682615" h="3492500">
                <a:moveTo>
                  <a:pt x="5682233" y="0"/>
                </a:moveTo>
                <a:lnTo>
                  <a:pt x="0" y="0"/>
                </a:lnTo>
                <a:lnTo>
                  <a:pt x="0" y="3492245"/>
                </a:lnTo>
                <a:lnTo>
                  <a:pt x="5682233" y="3492245"/>
                </a:lnTo>
                <a:lnTo>
                  <a:pt x="568223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5682233" y="6857"/>
                </a:lnTo>
                <a:lnTo>
                  <a:pt x="5682233" y="0"/>
                </a:lnTo>
                <a:close/>
              </a:path>
              <a:path w="568261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5682615" h="3492500">
                <a:moveTo>
                  <a:pt x="5668514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5668514" y="3485381"/>
                </a:lnTo>
                <a:lnTo>
                  <a:pt x="5668514" y="3478523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5668514" y="3485381"/>
                </a:lnTo>
                <a:lnTo>
                  <a:pt x="5675372" y="3478523"/>
                </a:lnTo>
                <a:lnTo>
                  <a:pt x="5682233" y="3478523"/>
                </a:lnTo>
                <a:lnTo>
                  <a:pt x="5682233" y="13715"/>
                </a:lnTo>
                <a:lnTo>
                  <a:pt x="5675372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3478523"/>
                </a:moveTo>
                <a:lnTo>
                  <a:pt x="5675372" y="3478523"/>
                </a:lnTo>
                <a:lnTo>
                  <a:pt x="5668514" y="3485381"/>
                </a:lnTo>
                <a:lnTo>
                  <a:pt x="5682233" y="3485381"/>
                </a:lnTo>
                <a:lnTo>
                  <a:pt x="5682233" y="3478523"/>
                </a:lnTo>
                <a:close/>
              </a:path>
              <a:path w="568261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5668514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6857"/>
                </a:moveTo>
                <a:lnTo>
                  <a:pt x="5668514" y="6857"/>
                </a:lnTo>
                <a:lnTo>
                  <a:pt x="5675372" y="13715"/>
                </a:lnTo>
                <a:lnTo>
                  <a:pt x="5682233" y="13715"/>
                </a:lnTo>
                <a:lnTo>
                  <a:pt x="568223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769756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431664" y="2471169"/>
            <a:ext cx="2232025" cy="3478529"/>
          </a:xfrm>
          <a:custGeom>
            <a:avLst/>
            <a:gdLst/>
            <a:ahLst/>
            <a:cxnLst/>
            <a:rect l="l" t="t" r="r" b="b"/>
            <a:pathLst>
              <a:path w="2232025" h="3478529">
                <a:moveTo>
                  <a:pt x="0" y="3478529"/>
                </a:moveTo>
                <a:lnTo>
                  <a:pt x="2231897" y="3478529"/>
                </a:lnTo>
                <a:lnTo>
                  <a:pt x="223189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24805" y="2464317"/>
            <a:ext cx="2245995" cy="3492500"/>
          </a:xfrm>
          <a:custGeom>
            <a:avLst/>
            <a:gdLst/>
            <a:ahLst/>
            <a:cxnLst/>
            <a:rect l="l" t="t" r="r" b="b"/>
            <a:pathLst>
              <a:path w="2245995" h="3492500">
                <a:moveTo>
                  <a:pt x="2245613" y="0"/>
                </a:moveTo>
                <a:lnTo>
                  <a:pt x="0" y="0"/>
                </a:lnTo>
                <a:lnTo>
                  <a:pt x="0" y="3492245"/>
                </a:lnTo>
                <a:lnTo>
                  <a:pt x="2245613" y="3492245"/>
                </a:lnTo>
                <a:lnTo>
                  <a:pt x="224561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45613" y="6857"/>
                </a:lnTo>
                <a:lnTo>
                  <a:pt x="2245613" y="0"/>
                </a:lnTo>
                <a:close/>
              </a:path>
              <a:path w="224599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2245995" h="3492500">
                <a:moveTo>
                  <a:pt x="2232659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2232659" y="3485381"/>
                </a:lnTo>
                <a:lnTo>
                  <a:pt x="2232659" y="3478523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2232659" y="3485381"/>
                </a:lnTo>
                <a:lnTo>
                  <a:pt x="2238755" y="3478523"/>
                </a:lnTo>
                <a:lnTo>
                  <a:pt x="2245613" y="3478523"/>
                </a:lnTo>
                <a:lnTo>
                  <a:pt x="2245613" y="13715"/>
                </a:lnTo>
                <a:lnTo>
                  <a:pt x="2238755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3478523"/>
                </a:moveTo>
                <a:lnTo>
                  <a:pt x="2238755" y="3478523"/>
                </a:lnTo>
                <a:lnTo>
                  <a:pt x="2232659" y="3485381"/>
                </a:lnTo>
                <a:lnTo>
                  <a:pt x="2245613" y="3485381"/>
                </a:lnTo>
                <a:lnTo>
                  <a:pt x="2245613" y="3478523"/>
                </a:lnTo>
                <a:close/>
              </a:path>
              <a:path w="224599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32659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6857"/>
                </a:moveTo>
                <a:lnTo>
                  <a:pt x="2232659" y="6857"/>
                </a:lnTo>
                <a:lnTo>
                  <a:pt x="2238755" y="13715"/>
                </a:lnTo>
                <a:lnTo>
                  <a:pt x="2245613" y="13715"/>
                </a:lnTo>
                <a:lnTo>
                  <a:pt x="224561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19611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07345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00486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4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4" y="2451347"/>
                </a:lnTo>
                <a:lnTo>
                  <a:pt x="2258564" y="2444489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2258564" y="2451347"/>
                </a:lnTo>
                <a:lnTo>
                  <a:pt x="2265422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2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2" y="2444489"/>
                </a:lnTo>
                <a:lnTo>
                  <a:pt x="2258564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4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4" y="6857"/>
                </a:lnTo>
                <a:lnTo>
                  <a:pt x="2265422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308239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2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190877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84019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7" y="2451347"/>
                </a:lnTo>
                <a:lnTo>
                  <a:pt x="2258567" y="2444489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2258567" y="2451347"/>
                </a:lnTo>
                <a:lnTo>
                  <a:pt x="2265425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5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5" y="2444489"/>
                </a:lnTo>
                <a:lnTo>
                  <a:pt x="2258567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7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7" y="6857"/>
                </a:lnTo>
                <a:lnTo>
                  <a:pt x="2265425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691777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3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589397" y="3287271"/>
            <a:ext cx="1873885" cy="2444750"/>
          </a:xfrm>
          <a:custGeom>
            <a:avLst/>
            <a:gdLst/>
            <a:ahLst/>
            <a:cxnLst/>
            <a:rect l="l" t="t" r="r" b="b"/>
            <a:pathLst>
              <a:path w="1873884" h="2444750">
                <a:moveTo>
                  <a:pt x="0" y="2444495"/>
                </a:moveTo>
                <a:lnTo>
                  <a:pt x="1873757" y="2444495"/>
                </a:lnTo>
                <a:lnTo>
                  <a:pt x="187375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582540" y="3280419"/>
            <a:ext cx="1887855" cy="2458720"/>
          </a:xfrm>
          <a:custGeom>
            <a:avLst/>
            <a:gdLst/>
            <a:ahLst/>
            <a:cxnLst/>
            <a:rect l="l" t="t" r="r" b="b"/>
            <a:pathLst>
              <a:path w="1887854" h="2458720">
                <a:moveTo>
                  <a:pt x="1887473" y="0"/>
                </a:moveTo>
                <a:lnTo>
                  <a:pt x="0" y="0"/>
                </a:lnTo>
                <a:lnTo>
                  <a:pt x="0" y="2458211"/>
                </a:lnTo>
                <a:lnTo>
                  <a:pt x="1887473" y="2458211"/>
                </a:lnTo>
                <a:lnTo>
                  <a:pt x="188747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1887473" y="6857"/>
                </a:lnTo>
                <a:lnTo>
                  <a:pt x="1887473" y="0"/>
                </a:lnTo>
                <a:close/>
              </a:path>
              <a:path w="1887854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1887854" h="2458720">
                <a:moveTo>
                  <a:pt x="187375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1873757" y="2451347"/>
                </a:lnTo>
                <a:lnTo>
                  <a:pt x="1873757" y="2444489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873757" y="2451347"/>
                </a:lnTo>
                <a:lnTo>
                  <a:pt x="1880615" y="2444489"/>
                </a:lnTo>
                <a:lnTo>
                  <a:pt x="1887473" y="2444489"/>
                </a:lnTo>
                <a:lnTo>
                  <a:pt x="1887473" y="13715"/>
                </a:lnTo>
                <a:lnTo>
                  <a:pt x="1880615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2444489"/>
                </a:moveTo>
                <a:lnTo>
                  <a:pt x="1880615" y="2444489"/>
                </a:lnTo>
                <a:lnTo>
                  <a:pt x="1873757" y="2451347"/>
                </a:lnTo>
                <a:lnTo>
                  <a:pt x="1887473" y="2451347"/>
                </a:lnTo>
                <a:lnTo>
                  <a:pt x="1887473" y="2444489"/>
                </a:lnTo>
                <a:close/>
              </a:path>
              <a:path w="1887854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1873757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6857"/>
                </a:moveTo>
                <a:lnTo>
                  <a:pt x="1873757" y="6857"/>
                </a:lnTo>
                <a:lnTo>
                  <a:pt x="1880615" y="13715"/>
                </a:lnTo>
                <a:lnTo>
                  <a:pt x="1887473" y="13715"/>
                </a:lnTo>
                <a:lnTo>
                  <a:pt x="188747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7897514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5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4223644" y="5017011"/>
            <a:ext cx="641350" cy="566420"/>
          </a:xfrm>
          <a:custGeom>
            <a:avLst/>
            <a:gdLst/>
            <a:ahLst/>
            <a:cxnLst/>
            <a:rect l="l" t="t" r="r" b="b"/>
            <a:pathLst>
              <a:path w="641350" h="566420">
                <a:moveTo>
                  <a:pt x="0" y="566165"/>
                </a:moveTo>
                <a:lnTo>
                  <a:pt x="640841" y="566165"/>
                </a:lnTo>
                <a:lnTo>
                  <a:pt x="640841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16786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4319159" y="5149265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628771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635630" y="5017011"/>
            <a:ext cx="641350" cy="566420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4930018" y="5011677"/>
            <a:ext cx="640080" cy="566420"/>
          </a:xfrm>
          <a:custGeom>
            <a:avLst/>
            <a:gdLst/>
            <a:ahLst/>
            <a:cxnLst/>
            <a:rect l="l" t="t" r="r" b="b"/>
            <a:pathLst>
              <a:path w="640079" h="566420">
                <a:moveTo>
                  <a:pt x="0" y="566165"/>
                </a:moveTo>
                <a:lnTo>
                  <a:pt x="640079" y="566165"/>
                </a:lnTo>
                <a:lnTo>
                  <a:pt x="640079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23159" y="5004819"/>
            <a:ext cx="654050" cy="580390"/>
          </a:xfrm>
          <a:custGeom>
            <a:avLst/>
            <a:gdLst/>
            <a:ahLst/>
            <a:cxnLst/>
            <a:rect l="l" t="t" r="r" b="b"/>
            <a:pathLst>
              <a:path w="654050" h="580389">
                <a:moveTo>
                  <a:pt x="653795" y="0"/>
                </a:moveTo>
                <a:lnTo>
                  <a:pt x="0" y="0"/>
                </a:lnTo>
                <a:lnTo>
                  <a:pt x="0" y="579881"/>
                </a:lnTo>
                <a:lnTo>
                  <a:pt x="653795" y="579881"/>
                </a:lnTo>
                <a:lnTo>
                  <a:pt x="653795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3795" y="6857"/>
                </a:lnTo>
                <a:lnTo>
                  <a:pt x="653795" y="0"/>
                </a:lnTo>
                <a:close/>
              </a:path>
              <a:path w="654050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050" h="580389">
                <a:moveTo>
                  <a:pt x="640079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079" y="573023"/>
                </a:lnTo>
                <a:lnTo>
                  <a:pt x="640079" y="566165"/>
                </a:lnTo>
                <a:close/>
              </a:path>
              <a:path w="654050" h="580389">
                <a:moveTo>
                  <a:pt x="640079" y="6857"/>
                </a:moveTo>
                <a:lnTo>
                  <a:pt x="640079" y="573023"/>
                </a:lnTo>
                <a:lnTo>
                  <a:pt x="646937" y="566165"/>
                </a:lnTo>
                <a:lnTo>
                  <a:pt x="653795" y="566165"/>
                </a:lnTo>
                <a:lnTo>
                  <a:pt x="653795" y="13715"/>
                </a:lnTo>
                <a:lnTo>
                  <a:pt x="646937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566165"/>
                </a:moveTo>
                <a:lnTo>
                  <a:pt x="646937" y="566165"/>
                </a:lnTo>
                <a:lnTo>
                  <a:pt x="640079" y="573023"/>
                </a:lnTo>
                <a:lnTo>
                  <a:pt x="653795" y="573023"/>
                </a:lnTo>
                <a:lnTo>
                  <a:pt x="653795" y="566165"/>
                </a:lnTo>
                <a:close/>
              </a:path>
              <a:path w="654050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050" h="580389">
                <a:moveTo>
                  <a:pt x="64007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079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6857"/>
                </a:moveTo>
                <a:lnTo>
                  <a:pt x="640079" y="6857"/>
                </a:lnTo>
                <a:lnTo>
                  <a:pt x="646937" y="13715"/>
                </a:lnTo>
                <a:lnTo>
                  <a:pt x="653795" y="13715"/>
                </a:lnTo>
                <a:lnTo>
                  <a:pt x="653795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5025533" y="5143931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4736469" y="832875"/>
            <a:ext cx="2032000" cy="2045970"/>
          </a:xfrm>
          <a:custGeom>
            <a:avLst/>
            <a:gdLst/>
            <a:ahLst/>
            <a:cxnLst/>
            <a:rect l="l" t="t" r="r" b="b"/>
            <a:pathLst>
              <a:path w="2032000" h="2045970">
                <a:moveTo>
                  <a:pt x="970576" y="1480565"/>
                </a:moveTo>
                <a:lnTo>
                  <a:pt x="725423" y="1480565"/>
                </a:lnTo>
                <a:lnTo>
                  <a:pt x="797813" y="2045969"/>
                </a:lnTo>
                <a:lnTo>
                  <a:pt x="970576" y="1480565"/>
                </a:lnTo>
                <a:close/>
              </a:path>
              <a:path w="2032000" h="2045970">
                <a:moveTo>
                  <a:pt x="1311649" y="1415033"/>
                </a:moveTo>
                <a:lnTo>
                  <a:pt x="990599" y="1415033"/>
                </a:lnTo>
                <a:lnTo>
                  <a:pt x="1245869" y="1869947"/>
                </a:lnTo>
                <a:lnTo>
                  <a:pt x="1311649" y="1415033"/>
                </a:lnTo>
                <a:close/>
              </a:path>
              <a:path w="2032000" h="2045970">
                <a:moveTo>
                  <a:pt x="1619417" y="1369313"/>
                </a:moveTo>
                <a:lnTo>
                  <a:pt x="1318259" y="1369313"/>
                </a:lnTo>
                <a:lnTo>
                  <a:pt x="1706117" y="1714499"/>
                </a:lnTo>
                <a:lnTo>
                  <a:pt x="1619417" y="1369313"/>
                </a:lnTo>
                <a:close/>
              </a:path>
              <a:path w="2032000" h="2045970">
                <a:moveTo>
                  <a:pt x="1607168" y="1320545"/>
                </a:moveTo>
                <a:lnTo>
                  <a:pt x="532637" y="1320545"/>
                </a:lnTo>
                <a:lnTo>
                  <a:pt x="448055" y="1668779"/>
                </a:lnTo>
                <a:lnTo>
                  <a:pt x="725423" y="1480565"/>
                </a:lnTo>
                <a:lnTo>
                  <a:pt x="970576" y="1480565"/>
                </a:lnTo>
                <a:lnTo>
                  <a:pt x="990599" y="1415033"/>
                </a:lnTo>
                <a:lnTo>
                  <a:pt x="1311649" y="1415033"/>
                </a:lnTo>
                <a:lnTo>
                  <a:pt x="1318259" y="1369313"/>
                </a:lnTo>
                <a:lnTo>
                  <a:pt x="1619417" y="1369313"/>
                </a:lnTo>
                <a:lnTo>
                  <a:pt x="1607168" y="1320545"/>
                </a:lnTo>
                <a:close/>
              </a:path>
              <a:path w="2032000" h="2045970">
                <a:moveTo>
                  <a:pt x="35051" y="217931"/>
                </a:moveTo>
                <a:lnTo>
                  <a:pt x="435101" y="721613"/>
                </a:lnTo>
                <a:lnTo>
                  <a:pt x="0" y="816101"/>
                </a:lnTo>
                <a:lnTo>
                  <a:pt x="349757" y="1115567"/>
                </a:lnTo>
                <a:lnTo>
                  <a:pt x="12953" y="1381505"/>
                </a:lnTo>
                <a:lnTo>
                  <a:pt x="532637" y="1320545"/>
                </a:lnTo>
                <a:lnTo>
                  <a:pt x="1607168" y="1320545"/>
                </a:lnTo>
                <a:lnTo>
                  <a:pt x="1583435" y="1226057"/>
                </a:lnTo>
                <a:lnTo>
                  <a:pt x="1985338" y="1226057"/>
                </a:lnTo>
                <a:lnTo>
                  <a:pt x="1655825" y="992123"/>
                </a:lnTo>
                <a:lnTo>
                  <a:pt x="1984247" y="771143"/>
                </a:lnTo>
                <a:lnTo>
                  <a:pt x="1570481" y="693419"/>
                </a:lnTo>
                <a:lnTo>
                  <a:pt x="1625423" y="598931"/>
                </a:lnTo>
                <a:lnTo>
                  <a:pt x="687323" y="598931"/>
                </a:lnTo>
                <a:lnTo>
                  <a:pt x="35051" y="217931"/>
                </a:lnTo>
                <a:close/>
              </a:path>
              <a:path w="2032000" h="2045970">
                <a:moveTo>
                  <a:pt x="1985338" y="1226057"/>
                </a:moveTo>
                <a:lnTo>
                  <a:pt x="1583435" y="1226057"/>
                </a:lnTo>
                <a:lnTo>
                  <a:pt x="2031491" y="1258823"/>
                </a:lnTo>
                <a:lnTo>
                  <a:pt x="1985338" y="1226057"/>
                </a:lnTo>
                <a:close/>
              </a:path>
              <a:path w="2032000" h="2045970">
                <a:moveTo>
                  <a:pt x="785621" y="217931"/>
                </a:moveTo>
                <a:lnTo>
                  <a:pt x="687323" y="598931"/>
                </a:lnTo>
                <a:lnTo>
                  <a:pt x="1625423" y="598931"/>
                </a:lnTo>
                <a:lnTo>
                  <a:pt x="1654222" y="549401"/>
                </a:lnTo>
                <a:lnTo>
                  <a:pt x="1015745" y="549401"/>
                </a:lnTo>
                <a:lnTo>
                  <a:pt x="785621" y="217931"/>
                </a:lnTo>
                <a:close/>
              </a:path>
              <a:path w="2032000" h="2045970">
                <a:moveTo>
                  <a:pt x="1365503" y="0"/>
                </a:moveTo>
                <a:lnTo>
                  <a:pt x="1015745" y="549401"/>
                </a:lnTo>
                <a:lnTo>
                  <a:pt x="1654222" y="549401"/>
                </a:lnTo>
                <a:lnTo>
                  <a:pt x="1680364" y="504443"/>
                </a:lnTo>
                <a:lnTo>
                  <a:pt x="1331213" y="504443"/>
                </a:lnTo>
                <a:lnTo>
                  <a:pt x="1365503" y="0"/>
                </a:lnTo>
                <a:close/>
              </a:path>
              <a:path w="2032000" h="2045970">
                <a:moveTo>
                  <a:pt x="1728215" y="422147"/>
                </a:moveTo>
                <a:lnTo>
                  <a:pt x="1331213" y="504443"/>
                </a:lnTo>
                <a:lnTo>
                  <a:pt x="1680364" y="504443"/>
                </a:lnTo>
                <a:lnTo>
                  <a:pt x="1728215" y="42214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721230" y="806967"/>
            <a:ext cx="2070735" cy="2105025"/>
          </a:xfrm>
          <a:custGeom>
            <a:avLst/>
            <a:gdLst/>
            <a:ahLst/>
            <a:cxnLst/>
            <a:rect l="l" t="t" r="r" b="b"/>
            <a:pathLst>
              <a:path w="2070734" h="2105025">
                <a:moveTo>
                  <a:pt x="747657" y="1507235"/>
                </a:moveTo>
                <a:lnTo>
                  <a:pt x="733805" y="1507235"/>
                </a:lnTo>
                <a:lnTo>
                  <a:pt x="744473" y="1511807"/>
                </a:lnTo>
                <a:lnTo>
                  <a:pt x="735193" y="1518115"/>
                </a:lnTo>
                <a:lnTo>
                  <a:pt x="810005" y="2104643"/>
                </a:lnTo>
                <a:lnTo>
                  <a:pt x="820230" y="2071115"/>
                </a:lnTo>
                <a:lnTo>
                  <a:pt x="819911" y="2071115"/>
                </a:lnTo>
                <a:lnTo>
                  <a:pt x="806195" y="2070353"/>
                </a:lnTo>
                <a:lnTo>
                  <a:pt x="815786" y="2038917"/>
                </a:lnTo>
                <a:lnTo>
                  <a:pt x="747657" y="1507235"/>
                </a:lnTo>
                <a:close/>
              </a:path>
              <a:path w="2070734" h="2105025">
                <a:moveTo>
                  <a:pt x="815786" y="2038917"/>
                </a:moveTo>
                <a:lnTo>
                  <a:pt x="806195" y="2070353"/>
                </a:lnTo>
                <a:lnTo>
                  <a:pt x="819911" y="2071115"/>
                </a:lnTo>
                <a:lnTo>
                  <a:pt x="815786" y="2038917"/>
                </a:lnTo>
                <a:close/>
              </a:path>
              <a:path w="2070734" h="2105025">
                <a:moveTo>
                  <a:pt x="1003553" y="1423415"/>
                </a:moveTo>
                <a:lnTo>
                  <a:pt x="815786" y="2038917"/>
                </a:lnTo>
                <a:lnTo>
                  <a:pt x="819911" y="2071115"/>
                </a:lnTo>
                <a:lnTo>
                  <a:pt x="820230" y="2071115"/>
                </a:lnTo>
                <a:lnTo>
                  <a:pt x="1007342" y="1457528"/>
                </a:lnTo>
                <a:lnTo>
                  <a:pt x="999743" y="1443989"/>
                </a:lnTo>
                <a:lnTo>
                  <a:pt x="1011935" y="1442465"/>
                </a:lnTo>
                <a:lnTo>
                  <a:pt x="1014271" y="1442465"/>
                </a:lnTo>
                <a:lnTo>
                  <a:pt x="1003553" y="1423415"/>
                </a:lnTo>
                <a:close/>
              </a:path>
              <a:path w="2070734" h="2105025">
                <a:moveTo>
                  <a:pt x="1014271" y="1442465"/>
                </a:moveTo>
                <a:lnTo>
                  <a:pt x="1011935" y="1442465"/>
                </a:lnTo>
                <a:lnTo>
                  <a:pt x="1007342" y="1457528"/>
                </a:lnTo>
                <a:lnTo>
                  <a:pt x="1264919" y="1916429"/>
                </a:lnTo>
                <a:lnTo>
                  <a:pt x="1268127" y="1894331"/>
                </a:lnTo>
                <a:lnTo>
                  <a:pt x="1254251" y="1894331"/>
                </a:lnTo>
                <a:lnTo>
                  <a:pt x="1257183" y="1874231"/>
                </a:lnTo>
                <a:lnTo>
                  <a:pt x="1014271" y="1442465"/>
                </a:lnTo>
                <a:close/>
              </a:path>
              <a:path w="2070734" h="2105025">
                <a:moveTo>
                  <a:pt x="1257183" y="1874231"/>
                </a:moveTo>
                <a:lnTo>
                  <a:pt x="1254251" y="1894331"/>
                </a:lnTo>
                <a:lnTo>
                  <a:pt x="1267205" y="1892045"/>
                </a:lnTo>
                <a:lnTo>
                  <a:pt x="1257183" y="1874231"/>
                </a:lnTo>
                <a:close/>
              </a:path>
              <a:path w="2070734" h="2105025">
                <a:moveTo>
                  <a:pt x="1328927" y="1382267"/>
                </a:moveTo>
                <a:lnTo>
                  <a:pt x="1257183" y="1874231"/>
                </a:lnTo>
                <a:lnTo>
                  <a:pt x="1267205" y="1892045"/>
                </a:lnTo>
                <a:lnTo>
                  <a:pt x="1254251" y="1894331"/>
                </a:lnTo>
                <a:lnTo>
                  <a:pt x="1268127" y="1894331"/>
                </a:lnTo>
                <a:lnTo>
                  <a:pt x="1338561" y="1409119"/>
                </a:lnTo>
                <a:lnTo>
                  <a:pt x="1328927" y="1400555"/>
                </a:lnTo>
                <a:lnTo>
                  <a:pt x="1340357" y="1396745"/>
                </a:lnTo>
                <a:lnTo>
                  <a:pt x="1345219" y="1396745"/>
                </a:lnTo>
                <a:lnTo>
                  <a:pt x="1328927" y="1382267"/>
                </a:lnTo>
                <a:close/>
              </a:path>
              <a:path w="2070734" h="2105025">
                <a:moveTo>
                  <a:pt x="1345219" y="1396745"/>
                </a:moveTo>
                <a:lnTo>
                  <a:pt x="1340357" y="1396745"/>
                </a:lnTo>
                <a:lnTo>
                  <a:pt x="1338561" y="1409119"/>
                </a:lnTo>
                <a:lnTo>
                  <a:pt x="1733549" y="1760219"/>
                </a:lnTo>
                <a:lnTo>
                  <a:pt x="1728957" y="1741931"/>
                </a:lnTo>
                <a:lnTo>
                  <a:pt x="1715261" y="1741931"/>
                </a:lnTo>
                <a:lnTo>
                  <a:pt x="1709938" y="1720862"/>
                </a:lnTo>
                <a:lnTo>
                  <a:pt x="1345219" y="1396745"/>
                </a:lnTo>
                <a:close/>
              </a:path>
              <a:path w="2070734" h="2105025">
                <a:moveTo>
                  <a:pt x="1709938" y="1720862"/>
                </a:moveTo>
                <a:lnTo>
                  <a:pt x="1715261" y="1741931"/>
                </a:lnTo>
                <a:lnTo>
                  <a:pt x="1725929" y="1735073"/>
                </a:lnTo>
                <a:lnTo>
                  <a:pt x="1709938" y="1720862"/>
                </a:lnTo>
                <a:close/>
              </a:path>
              <a:path w="2070734" h="2105025">
                <a:moveTo>
                  <a:pt x="1589531" y="1244345"/>
                </a:moveTo>
                <a:lnTo>
                  <a:pt x="1709938" y="1720862"/>
                </a:lnTo>
                <a:lnTo>
                  <a:pt x="1725929" y="1735073"/>
                </a:lnTo>
                <a:lnTo>
                  <a:pt x="1715261" y="1741931"/>
                </a:lnTo>
                <a:lnTo>
                  <a:pt x="1728957" y="1741931"/>
                </a:lnTo>
                <a:lnTo>
                  <a:pt x="1607823" y="1259559"/>
                </a:lnTo>
                <a:lnTo>
                  <a:pt x="1597913" y="1258823"/>
                </a:lnTo>
                <a:lnTo>
                  <a:pt x="1605533" y="1250441"/>
                </a:lnTo>
                <a:lnTo>
                  <a:pt x="1672659" y="1250441"/>
                </a:lnTo>
                <a:lnTo>
                  <a:pt x="1589531" y="1244345"/>
                </a:lnTo>
                <a:close/>
              </a:path>
              <a:path w="2070734" h="2105025">
                <a:moveTo>
                  <a:pt x="555343" y="1344929"/>
                </a:moveTo>
                <a:lnTo>
                  <a:pt x="541781" y="1344929"/>
                </a:lnTo>
                <a:lnTo>
                  <a:pt x="548639" y="1353311"/>
                </a:lnTo>
                <a:lnTo>
                  <a:pt x="539455" y="1354392"/>
                </a:lnTo>
                <a:lnTo>
                  <a:pt x="451865" y="1710689"/>
                </a:lnTo>
                <a:lnTo>
                  <a:pt x="473166" y="1696211"/>
                </a:lnTo>
                <a:lnTo>
                  <a:pt x="469391" y="1696211"/>
                </a:lnTo>
                <a:lnTo>
                  <a:pt x="459485" y="1689353"/>
                </a:lnTo>
                <a:lnTo>
                  <a:pt x="473385" y="1679890"/>
                </a:lnTo>
                <a:lnTo>
                  <a:pt x="555343" y="1344929"/>
                </a:lnTo>
                <a:close/>
              </a:path>
              <a:path w="2070734" h="2105025">
                <a:moveTo>
                  <a:pt x="473385" y="1679890"/>
                </a:moveTo>
                <a:lnTo>
                  <a:pt x="459485" y="1689353"/>
                </a:lnTo>
                <a:lnTo>
                  <a:pt x="469391" y="1696211"/>
                </a:lnTo>
                <a:lnTo>
                  <a:pt x="473385" y="1679890"/>
                </a:lnTo>
                <a:close/>
              </a:path>
              <a:path w="2070734" h="2105025">
                <a:moveTo>
                  <a:pt x="745997" y="1494281"/>
                </a:moveTo>
                <a:lnTo>
                  <a:pt x="473385" y="1679890"/>
                </a:lnTo>
                <a:lnTo>
                  <a:pt x="469391" y="1696211"/>
                </a:lnTo>
                <a:lnTo>
                  <a:pt x="473166" y="1696211"/>
                </a:lnTo>
                <a:lnTo>
                  <a:pt x="735193" y="1518115"/>
                </a:lnTo>
                <a:lnTo>
                  <a:pt x="733805" y="1507235"/>
                </a:lnTo>
                <a:lnTo>
                  <a:pt x="747657" y="1507235"/>
                </a:lnTo>
                <a:lnTo>
                  <a:pt x="745997" y="1494281"/>
                </a:lnTo>
                <a:close/>
              </a:path>
              <a:path w="2070734" h="2105025">
                <a:moveTo>
                  <a:pt x="733805" y="1507235"/>
                </a:moveTo>
                <a:lnTo>
                  <a:pt x="735193" y="1518115"/>
                </a:lnTo>
                <a:lnTo>
                  <a:pt x="744473" y="1511807"/>
                </a:lnTo>
                <a:lnTo>
                  <a:pt x="733805" y="1507235"/>
                </a:lnTo>
                <a:close/>
              </a:path>
              <a:path w="2070734" h="2105025">
                <a:moveTo>
                  <a:pt x="1011935" y="1442465"/>
                </a:moveTo>
                <a:lnTo>
                  <a:pt x="999743" y="1443989"/>
                </a:lnTo>
                <a:lnTo>
                  <a:pt x="1007342" y="1457528"/>
                </a:lnTo>
                <a:lnTo>
                  <a:pt x="1011935" y="1442465"/>
                </a:lnTo>
                <a:close/>
              </a:path>
              <a:path w="2070734" h="2105025">
                <a:moveTo>
                  <a:pt x="354304" y="1141568"/>
                </a:moveTo>
                <a:lnTo>
                  <a:pt x="4571" y="1417319"/>
                </a:lnTo>
                <a:lnTo>
                  <a:pt x="36956" y="1413509"/>
                </a:lnTo>
                <a:lnTo>
                  <a:pt x="32003" y="1413509"/>
                </a:lnTo>
                <a:lnTo>
                  <a:pt x="26669" y="1401317"/>
                </a:lnTo>
                <a:lnTo>
                  <a:pt x="51084" y="1398406"/>
                </a:lnTo>
                <a:lnTo>
                  <a:pt x="368927" y="1146809"/>
                </a:lnTo>
                <a:lnTo>
                  <a:pt x="360425" y="1146809"/>
                </a:lnTo>
                <a:lnTo>
                  <a:pt x="354304" y="1141568"/>
                </a:lnTo>
                <a:close/>
              </a:path>
              <a:path w="2070734" h="2105025">
                <a:moveTo>
                  <a:pt x="51084" y="1398406"/>
                </a:moveTo>
                <a:lnTo>
                  <a:pt x="26669" y="1401317"/>
                </a:lnTo>
                <a:lnTo>
                  <a:pt x="32003" y="1413509"/>
                </a:lnTo>
                <a:lnTo>
                  <a:pt x="51084" y="1398406"/>
                </a:lnTo>
                <a:close/>
              </a:path>
              <a:path w="2070734" h="2105025">
                <a:moveTo>
                  <a:pt x="557021" y="1338071"/>
                </a:moveTo>
                <a:lnTo>
                  <a:pt x="51084" y="1398406"/>
                </a:lnTo>
                <a:lnTo>
                  <a:pt x="32003" y="1413509"/>
                </a:lnTo>
                <a:lnTo>
                  <a:pt x="36956" y="1413509"/>
                </a:lnTo>
                <a:lnTo>
                  <a:pt x="539455" y="1354392"/>
                </a:lnTo>
                <a:lnTo>
                  <a:pt x="541781" y="1344929"/>
                </a:lnTo>
                <a:lnTo>
                  <a:pt x="555343" y="1344929"/>
                </a:lnTo>
                <a:lnTo>
                  <a:pt x="557021" y="1338071"/>
                </a:lnTo>
                <a:close/>
              </a:path>
              <a:path w="2070734" h="2105025">
                <a:moveTo>
                  <a:pt x="1340357" y="1396745"/>
                </a:moveTo>
                <a:lnTo>
                  <a:pt x="1328927" y="1400555"/>
                </a:lnTo>
                <a:lnTo>
                  <a:pt x="1338561" y="1409119"/>
                </a:lnTo>
                <a:lnTo>
                  <a:pt x="1340357" y="1396745"/>
                </a:lnTo>
                <a:close/>
              </a:path>
              <a:path w="2070734" h="2105025">
                <a:moveTo>
                  <a:pt x="541781" y="1344929"/>
                </a:moveTo>
                <a:lnTo>
                  <a:pt x="539455" y="1354392"/>
                </a:lnTo>
                <a:lnTo>
                  <a:pt x="548639" y="1353311"/>
                </a:lnTo>
                <a:lnTo>
                  <a:pt x="541781" y="1344929"/>
                </a:lnTo>
                <a:close/>
              </a:path>
              <a:path w="2070734" h="2105025">
                <a:moveTo>
                  <a:pt x="1672659" y="1250441"/>
                </a:moveTo>
                <a:lnTo>
                  <a:pt x="1605533" y="1250441"/>
                </a:lnTo>
                <a:lnTo>
                  <a:pt x="1607823" y="1259559"/>
                </a:lnTo>
                <a:lnTo>
                  <a:pt x="2070353" y="1293875"/>
                </a:lnTo>
                <a:lnTo>
                  <a:pt x="2066066" y="1290827"/>
                </a:lnTo>
                <a:lnTo>
                  <a:pt x="2042921" y="1290827"/>
                </a:lnTo>
                <a:lnTo>
                  <a:pt x="2022146" y="1276071"/>
                </a:lnTo>
                <a:lnTo>
                  <a:pt x="1672659" y="1250441"/>
                </a:lnTo>
                <a:close/>
              </a:path>
              <a:path w="2070734" h="2105025">
                <a:moveTo>
                  <a:pt x="2022146" y="1276071"/>
                </a:moveTo>
                <a:lnTo>
                  <a:pt x="2042921" y="1290827"/>
                </a:lnTo>
                <a:lnTo>
                  <a:pt x="2046731" y="1277873"/>
                </a:lnTo>
                <a:lnTo>
                  <a:pt x="2022146" y="1276071"/>
                </a:lnTo>
                <a:close/>
              </a:path>
              <a:path w="2070734" h="2105025">
                <a:moveTo>
                  <a:pt x="1981175" y="800733"/>
                </a:moveTo>
                <a:lnTo>
                  <a:pt x="1658873" y="1018031"/>
                </a:lnTo>
                <a:lnTo>
                  <a:pt x="2022146" y="1276071"/>
                </a:lnTo>
                <a:lnTo>
                  <a:pt x="2046731" y="1277873"/>
                </a:lnTo>
                <a:lnTo>
                  <a:pt x="2042921" y="1290827"/>
                </a:lnTo>
                <a:lnTo>
                  <a:pt x="2066066" y="1290827"/>
                </a:lnTo>
                <a:lnTo>
                  <a:pt x="1690952" y="1024127"/>
                </a:lnTo>
                <a:lnTo>
                  <a:pt x="1674875" y="1024127"/>
                </a:lnTo>
                <a:lnTo>
                  <a:pt x="1674875" y="1012697"/>
                </a:lnTo>
                <a:lnTo>
                  <a:pt x="1691813" y="1012697"/>
                </a:lnTo>
                <a:lnTo>
                  <a:pt x="2001205" y="803909"/>
                </a:lnTo>
                <a:lnTo>
                  <a:pt x="1997963" y="803909"/>
                </a:lnTo>
                <a:lnTo>
                  <a:pt x="1981175" y="800733"/>
                </a:lnTo>
                <a:close/>
              </a:path>
              <a:path w="2070734" h="2105025">
                <a:moveTo>
                  <a:pt x="1605533" y="1250441"/>
                </a:moveTo>
                <a:lnTo>
                  <a:pt x="1597913" y="1258823"/>
                </a:lnTo>
                <a:lnTo>
                  <a:pt x="1607823" y="1259559"/>
                </a:lnTo>
                <a:lnTo>
                  <a:pt x="1605533" y="1250441"/>
                </a:lnTo>
                <a:close/>
              </a:path>
              <a:path w="2070734" h="2105025">
                <a:moveTo>
                  <a:pt x="361187" y="1136141"/>
                </a:moveTo>
                <a:lnTo>
                  <a:pt x="354304" y="1141568"/>
                </a:lnTo>
                <a:lnTo>
                  <a:pt x="360425" y="1146809"/>
                </a:lnTo>
                <a:lnTo>
                  <a:pt x="361187" y="1136141"/>
                </a:lnTo>
                <a:close/>
              </a:path>
              <a:path w="2070734" h="2105025">
                <a:moveTo>
                  <a:pt x="369438" y="1136141"/>
                </a:moveTo>
                <a:lnTo>
                  <a:pt x="361187" y="1136141"/>
                </a:lnTo>
                <a:lnTo>
                  <a:pt x="360425" y="1146809"/>
                </a:lnTo>
                <a:lnTo>
                  <a:pt x="368927" y="1146809"/>
                </a:lnTo>
                <a:lnTo>
                  <a:pt x="375665" y="1141475"/>
                </a:lnTo>
                <a:lnTo>
                  <a:pt x="369438" y="1136141"/>
                </a:lnTo>
                <a:close/>
              </a:path>
              <a:path w="2070734" h="2105025">
                <a:moveTo>
                  <a:pt x="437828" y="743052"/>
                </a:moveTo>
                <a:lnTo>
                  <a:pt x="0" y="838199"/>
                </a:lnTo>
                <a:lnTo>
                  <a:pt x="354304" y="1141568"/>
                </a:lnTo>
                <a:lnTo>
                  <a:pt x="361187" y="1136141"/>
                </a:lnTo>
                <a:lnTo>
                  <a:pt x="369438" y="1136141"/>
                </a:lnTo>
                <a:lnTo>
                  <a:pt x="34046" y="848867"/>
                </a:lnTo>
                <a:lnTo>
                  <a:pt x="16763" y="848867"/>
                </a:lnTo>
                <a:lnTo>
                  <a:pt x="19811" y="836675"/>
                </a:lnTo>
                <a:lnTo>
                  <a:pt x="72923" y="836675"/>
                </a:lnTo>
                <a:lnTo>
                  <a:pt x="462533" y="752093"/>
                </a:lnTo>
                <a:lnTo>
                  <a:pt x="445007" y="752093"/>
                </a:lnTo>
                <a:lnTo>
                  <a:pt x="437828" y="743052"/>
                </a:lnTo>
                <a:close/>
              </a:path>
              <a:path w="2070734" h="2105025">
                <a:moveTo>
                  <a:pt x="1674875" y="1012697"/>
                </a:moveTo>
                <a:lnTo>
                  <a:pt x="1674875" y="1024127"/>
                </a:lnTo>
                <a:lnTo>
                  <a:pt x="1683123" y="1018562"/>
                </a:lnTo>
                <a:lnTo>
                  <a:pt x="1674875" y="1012697"/>
                </a:lnTo>
                <a:close/>
              </a:path>
              <a:path w="2070734" h="2105025">
                <a:moveTo>
                  <a:pt x="1683123" y="1018562"/>
                </a:moveTo>
                <a:lnTo>
                  <a:pt x="1674875" y="1024127"/>
                </a:lnTo>
                <a:lnTo>
                  <a:pt x="1690952" y="1024127"/>
                </a:lnTo>
                <a:lnTo>
                  <a:pt x="1683123" y="1018562"/>
                </a:lnTo>
                <a:close/>
              </a:path>
              <a:path w="2070734" h="2105025">
                <a:moveTo>
                  <a:pt x="1691813" y="1012697"/>
                </a:moveTo>
                <a:lnTo>
                  <a:pt x="1674875" y="1012697"/>
                </a:lnTo>
                <a:lnTo>
                  <a:pt x="1683123" y="1018562"/>
                </a:lnTo>
                <a:lnTo>
                  <a:pt x="1691813" y="1012697"/>
                </a:lnTo>
                <a:close/>
              </a:path>
              <a:path w="2070734" h="2105025">
                <a:moveTo>
                  <a:pt x="19811" y="836675"/>
                </a:moveTo>
                <a:lnTo>
                  <a:pt x="16763" y="848867"/>
                </a:lnTo>
                <a:lnTo>
                  <a:pt x="30551" y="845874"/>
                </a:lnTo>
                <a:lnTo>
                  <a:pt x="19811" y="836675"/>
                </a:lnTo>
                <a:close/>
              </a:path>
              <a:path w="2070734" h="2105025">
                <a:moveTo>
                  <a:pt x="30551" y="845874"/>
                </a:moveTo>
                <a:lnTo>
                  <a:pt x="16763" y="848867"/>
                </a:lnTo>
                <a:lnTo>
                  <a:pt x="34046" y="848867"/>
                </a:lnTo>
                <a:lnTo>
                  <a:pt x="30551" y="845874"/>
                </a:lnTo>
                <a:close/>
              </a:path>
              <a:path w="2070734" h="2105025">
                <a:moveTo>
                  <a:pt x="72923" y="836675"/>
                </a:moveTo>
                <a:lnTo>
                  <a:pt x="19811" y="836675"/>
                </a:lnTo>
                <a:lnTo>
                  <a:pt x="30551" y="845874"/>
                </a:lnTo>
                <a:lnTo>
                  <a:pt x="72923" y="836675"/>
                </a:lnTo>
                <a:close/>
              </a:path>
              <a:path w="2070734" h="2105025">
                <a:moveTo>
                  <a:pt x="1995677" y="790955"/>
                </a:moveTo>
                <a:lnTo>
                  <a:pt x="1981175" y="800733"/>
                </a:lnTo>
                <a:lnTo>
                  <a:pt x="1997963" y="803909"/>
                </a:lnTo>
                <a:lnTo>
                  <a:pt x="1995677" y="790955"/>
                </a:lnTo>
                <a:close/>
              </a:path>
              <a:path w="2070734" h="2105025">
                <a:moveTo>
                  <a:pt x="2004850" y="790955"/>
                </a:moveTo>
                <a:lnTo>
                  <a:pt x="1995677" y="790955"/>
                </a:lnTo>
                <a:lnTo>
                  <a:pt x="1997963" y="803909"/>
                </a:lnTo>
                <a:lnTo>
                  <a:pt x="2001205" y="803909"/>
                </a:lnTo>
                <a:lnTo>
                  <a:pt x="2017013" y="793241"/>
                </a:lnTo>
                <a:lnTo>
                  <a:pt x="2004850" y="790955"/>
                </a:lnTo>
                <a:close/>
              </a:path>
              <a:path w="2070734" h="2105025">
                <a:moveTo>
                  <a:pt x="1753182" y="445007"/>
                </a:moveTo>
                <a:lnTo>
                  <a:pt x="1738121" y="445007"/>
                </a:lnTo>
                <a:lnTo>
                  <a:pt x="1744979" y="454913"/>
                </a:lnTo>
                <a:lnTo>
                  <a:pt x="1730593" y="457882"/>
                </a:lnTo>
                <a:lnTo>
                  <a:pt x="1575053" y="723899"/>
                </a:lnTo>
                <a:lnTo>
                  <a:pt x="1981175" y="800733"/>
                </a:lnTo>
                <a:lnTo>
                  <a:pt x="1995677" y="790955"/>
                </a:lnTo>
                <a:lnTo>
                  <a:pt x="2004850" y="790955"/>
                </a:lnTo>
                <a:lnTo>
                  <a:pt x="1639953" y="722375"/>
                </a:lnTo>
                <a:lnTo>
                  <a:pt x="1591817" y="722375"/>
                </a:lnTo>
                <a:lnTo>
                  <a:pt x="1587245" y="712469"/>
                </a:lnTo>
                <a:lnTo>
                  <a:pt x="1597580" y="712469"/>
                </a:lnTo>
                <a:lnTo>
                  <a:pt x="1753182" y="445007"/>
                </a:lnTo>
                <a:close/>
              </a:path>
              <a:path w="2070734" h="2105025">
                <a:moveTo>
                  <a:pt x="448817" y="740663"/>
                </a:moveTo>
                <a:lnTo>
                  <a:pt x="437828" y="743052"/>
                </a:lnTo>
                <a:lnTo>
                  <a:pt x="445007" y="752093"/>
                </a:lnTo>
                <a:lnTo>
                  <a:pt x="448817" y="740663"/>
                </a:lnTo>
                <a:close/>
              </a:path>
              <a:path w="2070734" h="2105025">
                <a:moveTo>
                  <a:pt x="453464" y="740663"/>
                </a:moveTo>
                <a:lnTo>
                  <a:pt x="448817" y="740663"/>
                </a:lnTo>
                <a:lnTo>
                  <a:pt x="445007" y="752093"/>
                </a:lnTo>
                <a:lnTo>
                  <a:pt x="462533" y="752093"/>
                </a:lnTo>
                <a:lnTo>
                  <a:pt x="453464" y="740663"/>
                </a:lnTo>
                <a:close/>
              </a:path>
              <a:path w="2070734" h="2105025">
                <a:moveTo>
                  <a:pt x="22097" y="219455"/>
                </a:moveTo>
                <a:lnTo>
                  <a:pt x="437828" y="743052"/>
                </a:lnTo>
                <a:lnTo>
                  <a:pt x="448817" y="740663"/>
                </a:lnTo>
                <a:lnTo>
                  <a:pt x="453464" y="740663"/>
                </a:lnTo>
                <a:lnTo>
                  <a:pt x="78205" y="267725"/>
                </a:lnTo>
                <a:lnTo>
                  <a:pt x="46481" y="249173"/>
                </a:lnTo>
                <a:lnTo>
                  <a:pt x="55625" y="239267"/>
                </a:lnTo>
                <a:lnTo>
                  <a:pt x="56050" y="239267"/>
                </a:lnTo>
                <a:lnTo>
                  <a:pt x="22097" y="219455"/>
                </a:lnTo>
                <a:close/>
              </a:path>
              <a:path w="2070734" h="2105025">
                <a:moveTo>
                  <a:pt x="1587245" y="712469"/>
                </a:moveTo>
                <a:lnTo>
                  <a:pt x="1591817" y="722375"/>
                </a:lnTo>
                <a:lnTo>
                  <a:pt x="1596562" y="714220"/>
                </a:lnTo>
                <a:lnTo>
                  <a:pt x="1587245" y="712469"/>
                </a:lnTo>
                <a:close/>
              </a:path>
              <a:path w="2070734" h="2105025">
                <a:moveTo>
                  <a:pt x="1596562" y="714220"/>
                </a:moveTo>
                <a:lnTo>
                  <a:pt x="1591817" y="722375"/>
                </a:lnTo>
                <a:lnTo>
                  <a:pt x="1639953" y="722375"/>
                </a:lnTo>
                <a:lnTo>
                  <a:pt x="1596562" y="714220"/>
                </a:lnTo>
                <a:close/>
              </a:path>
              <a:path w="2070734" h="2105025">
                <a:moveTo>
                  <a:pt x="1597580" y="712469"/>
                </a:moveTo>
                <a:lnTo>
                  <a:pt x="1587245" y="712469"/>
                </a:lnTo>
                <a:lnTo>
                  <a:pt x="1596562" y="714220"/>
                </a:lnTo>
                <a:lnTo>
                  <a:pt x="1597580" y="712469"/>
                </a:lnTo>
                <a:close/>
              </a:path>
              <a:path w="2070734" h="2105025">
                <a:moveTo>
                  <a:pt x="56050" y="239267"/>
                </a:moveTo>
                <a:lnTo>
                  <a:pt x="55625" y="239267"/>
                </a:lnTo>
                <a:lnTo>
                  <a:pt x="78205" y="267725"/>
                </a:lnTo>
                <a:lnTo>
                  <a:pt x="707135" y="635507"/>
                </a:lnTo>
                <a:lnTo>
                  <a:pt x="710255" y="623315"/>
                </a:lnTo>
                <a:lnTo>
                  <a:pt x="696467" y="623315"/>
                </a:lnTo>
                <a:lnTo>
                  <a:pt x="698771" y="614308"/>
                </a:lnTo>
                <a:lnTo>
                  <a:pt x="56050" y="239267"/>
                </a:lnTo>
                <a:close/>
              </a:path>
              <a:path w="2070734" h="2105025">
                <a:moveTo>
                  <a:pt x="698771" y="614308"/>
                </a:moveTo>
                <a:lnTo>
                  <a:pt x="696467" y="623315"/>
                </a:lnTo>
                <a:lnTo>
                  <a:pt x="706373" y="618743"/>
                </a:lnTo>
                <a:lnTo>
                  <a:pt x="698771" y="614308"/>
                </a:lnTo>
                <a:close/>
              </a:path>
              <a:path w="2070734" h="2105025">
                <a:moveTo>
                  <a:pt x="797813" y="227075"/>
                </a:moveTo>
                <a:lnTo>
                  <a:pt x="698771" y="614308"/>
                </a:lnTo>
                <a:lnTo>
                  <a:pt x="706373" y="618743"/>
                </a:lnTo>
                <a:lnTo>
                  <a:pt x="696467" y="623315"/>
                </a:lnTo>
                <a:lnTo>
                  <a:pt x="710255" y="623315"/>
                </a:lnTo>
                <a:lnTo>
                  <a:pt x="803244" y="259876"/>
                </a:lnTo>
                <a:lnTo>
                  <a:pt x="794765" y="247649"/>
                </a:lnTo>
                <a:lnTo>
                  <a:pt x="806957" y="245363"/>
                </a:lnTo>
                <a:lnTo>
                  <a:pt x="810478" y="245363"/>
                </a:lnTo>
                <a:lnTo>
                  <a:pt x="797813" y="227075"/>
                </a:lnTo>
                <a:close/>
              </a:path>
              <a:path w="2070734" h="2105025">
                <a:moveTo>
                  <a:pt x="810478" y="245363"/>
                </a:moveTo>
                <a:lnTo>
                  <a:pt x="806957" y="245363"/>
                </a:lnTo>
                <a:lnTo>
                  <a:pt x="803244" y="259876"/>
                </a:lnTo>
                <a:lnTo>
                  <a:pt x="1030985" y="588263"/>
                </a:lnTo>
                <a:lnTo>
                  <a:pt x="1041666" y="571499"/>
                </a:lnTo>
                <a:lnTo>
                  <a:pt x="1024889" y="571499"/>
                </a:lnTo>
                <a:lnTo>
                  <a:pt x="1030373" y="562913"/>
                </a:lnTo>
                <a:lnTo>
                  <a:pt x="810478" y="245363"/>
                </a:lnTo>
                <a:close/>
              </a:path>
              <a:path w="2070734" h="2105025">
                <a:moveTo>
                  <a:pt x="1030373" y="562913"/>
                </a:moveTo>
                <a:lnTo>
                  <a:pt x="1024889" y="571499"/>
                </a:lnTo>
                <a:lnTo>
                  <a:pt x="1036319" y="571499"/>
                </a:lnTo>
                <a:lnTo>
                  <a:pt x="1030373" y="562913"/>
                </a:lnTo>
                <a:close/>
              </a:path>
              <a:path w="2070734" h="2105025">
                <a:moveTo>
                  <a:pt x="1389887" y="0"/>
                </a:moveTo>
                <a:lnTo>
                  <a:pt x="1030373" y="562913"/>
                </a:lnTo>
                <a:lnTo>
                  <a:pt x="1036319" y="571499"/>
                </a:lnTo>
                <a:lnTo>
                  <a:pt x="1041666" y="571499"/>
                </a:lnTo>
                <a:lnTo>
                  <a:pt x="1372037" y="52951"/>
                </a:lnTo>
                <a:lnTo>
                  <a:pt x="1373885" y="25907"/>
                </a:lnTo>
                <a:lnTo>
                  <a:pt x="1388103" y="25907"/>
                </a:lnTo>
                <a:lnTo>
                  <a:pt x="1389887" y="0"/>
                </a:lnTo>
                <a:close/>
              </a:path>
              <a:path w="2070734" h="2105025">
                <a:moveTo>
                  <a:pt x="1388103" y="25907"/>
                </a:moveTo>
                <a:lnTo>
                  <a:pt x="1373885" y="25907"/>
                </a:lnTo>
                <a:lnTo>
                  <a:pt x="1386839" y="29717"/>
                </a:lnTo>
                <a:lnTo>
                  <a:pt x="1372037" y="52951"/>
                </a:lnTo>
                <a:lnTo>
                  <a:pt x="1338833" y="538733"/>
                </a:lnTo>
                <a:lnTo>
                  <a:pt x="1375756" y="531113"/>
                </a:lnTo>
                <a:lnTo>
                  <a:pt x="1353311" y="531113"/>
                </a:lnTo>
                <a:lnTo>
                  <a:pt x="1344929" y="523493"/>
                </a:lnTo>
                <a:lnTo>
                  <a:pt x="1353965" y="521623"/>
                </a:lnTo>
                <a:lnTo>
                  <a:pt x="1388103" y="25907"/>
                </a:lnTo>
                <a:close/>
              </a:path>
              <a:path w="2070734" h="2105025">
                <a:moveTo>
                  <a:pt x="1353965" y="521623"/>
                </a:moveTo>
                <a:lnTo>
                  <a:pt x="1344929" y="523493"/>
                </a:lnTo>
                <a:lnTo>
                  <a:pt x="1353311" y="531113"/>
                </a:lnTo>
                <a:lnTo>
                  <a:pt x="1353965" y="521623"/>
                </a:lnTo>
                <a:close/>
              </a:path>
              <a:path w="2070734" h="2105025">
                <a:moveTo>
                  <a:pt x="1757171" y="438149"/>
                </a:moveTo>
                <a:lnTo>
                  <a:pt x="1353965" y="521623"/>
                </a:lnTo>
                <a:lnTo>
                  <a:pt x="1353311" y="531113"/>
                </a:lnTo>
                <a:lnTo>
                  <a:pt x="1375756" y="531113"/>
                </a:lnTo>
                <a:lnTo>
                  <a:pt x="1730593" y="457882"/>
                </a:lnTo>
                <a:lnTo>
                  <a:pt x="1738121" y="445007"/>
                </a:lnTo>
                <a:lnTo>
                  <a:pt x="1753182" y="445007"/>
                </a:lnTo>
                <a:lnTo>
                  <a:pt x="1757171" y="438149"/>
                </a:lnTo>
                <a:close/>
              </a:path>
              <a:path w="2070734" h="2105025">
                <a:moveTo>
                  <a:pt x="1738121" y="445007"/>
                </a:moveTo>
                <a:lnTo>
                  <a:pt x="1730593" y="457882"/>
                </a:lnTo>
                <a:lnTo>
                  <a:pt x="1744979" y="454913"/>
                </a:lnTo>
                <a:lnTo>
                  <a:pt x="1738121" y="445007"/>
                </a:lnTo>
                <a:close/>
              </a:path>
              <a:path w="2070734" h="2105025">
                <a:moveTo>
                  <a:pt x="55625" y="239267"/>
                </a:moveTo>
                <a:lnTo>
                  <a:pt x="46481" y="249173"/>
                </a:lnTo>
                <a:lnTo>
                  <a:pt x="78205" y="267725"/>
                </a:lnTo>
                <a:lnTo>
                  <a:pt x="55625" y="239267"/>
                </a:lnTo>
                <a:close/>
              </a:path>
              <a:path w="2070734" h="2105025">
                <a:moveTo>
                  <a:pt x="806957" y="245363"/>
                </a:moveTo>
                <a:lnTo>
                  <a:pt x="794765" y="247649"/>
                </a:lnTo>
                <a:lnTo>
                  <a:pt x="803244" y="259876"/>
                </a:lnTo>
                <a:lnTo>
                  <a:pt x="806957" y="245363"/>
                </a:lnTo>
                <a:close/>
              </a:path>
              <a:path w="2070734" h="2105025">
                <a:moveTo>
                  <a:pt x="1373885" y="25907"/>
                </a:moveTo>
                <a:lnTo>
                  <a:pt x="1372037" y="52951"/>
                </a:lnTo>
                <a:lnTo>
                  <a:pt x="1386839" y="29717"/>
                </a:lnTo>
                <a:lnTo>
                  <a:pt x="1373885" y="2590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5292233" y="1660034"/>
            <a:ext cx="893444" cy="299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150" b="1" spc="-5" dirty="0">
                <a:latin typeface="Verdana"/>
                <a:cs typeface="Verdana"/>
              </a:rPr>
              <a:t>Event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481714" y="2279151"/>
            <a:ext cx="2232025" cy="2002155"/>
          </a:xfrm>
          <a:custGeom>
            <a:avLst/>
            <a:gdLst/>
            <a:ahLst/>
            <a:cxnLst/>
            <a:rect l="l" t="t" r="r" b="b"/>
            <a:pathLst>
              <a:path w="2232025" h="2002154">
                <a:moveTo>
                  <a:pt x="1910330" y="0"/>
                </a:moveTo>
                <a:lnTo>
                  <a:pt x="1985768" y="85343"/>
                </a:lnTo>
                <a:lnTo>
                  <a:pt x="0" y="1830323"/>
                </a:lnTo>
                <a:lnTo>
                  <a:pt x="150113" y="2001773"/>
                </a:lnTo>
                <a:lnTo>
                  <a:pt x="2135882" y="256793"/>
                </a:lnTo>
                <a:lnTo>
                  <a:pt x="2216781" y="256793"/>
                </a:lnTo>
                <a:lnTo>
                  <a:pt x="2231894" y="20573"/>
                </a:lnTo>
                <a:lnTo>
                  <a:pt x="1910330" y="0"/>
                </a:lnTo>
                <a:close/>
              </a:path>
              <a:path w="2232025" h="2002154">
                <a:moveTo>
                  <a:pt x="2216781" y="256793"/>
                </a:moveTo>
                <a:lnTo>
                  <a:pt x="2135882" y="256793"/>
                </a:lnTo>
                <a:lnTo>
                  <a:pt x="2211320" y="342137"/>
                </a:lnTo>
                <a:lnTo>
                  <a:pt x="2216781" y="256793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471809" y="2270769"/>
            <a:ext cx="2249805" cy="2019300"/>
          </a:xfrm>
          <a:custGeom>
            <a:avLst/>
            <a:gdLst/>
            <a:ahLst/>
            <a:cxnLst/>
            <a:rect l="l" t="t" r="r" b="b"/>
            <a:pathLst>
              <a:path w="2249804" h="2019300">
                <a:moveTo>
                  <a:pt x="1985769" y="93078"/>
                </a:moveTo>
                <a:lnTo>
                  <a:pt x="0" y="1837943"/>
                </a:lnTo>
                <a:lnTo>
                  <a:pt x="160019" y="2019299"/>
                </a:lnTo>
                <a:lnTo>
                  <a:pt x="175630" y="2005583"/>
                </a:lnTo>
                <a:lnTo>
                  <a:pt x="165353" y="2005583"/>
                </a:lnTo>
                <a:lnTo>
                  <a:pt x="155447" y="2004821"/>
                </a:lnTo>
                <a:lnTo>
                  <a:pt x="160669" y="2000233"/>
                </a:lnTo>
                <a:lnTo>
                  <a:pt x="23913" y="1844039"/>
                </a:lnTo>
                <a:lnTo>
                  <a:pt x="14477" y="1844039"/>
                </a:lnTo>
                <a:lnTo>
                  <a:pt x="15239" y="1834133"/>
                </a:lnTo>
                <a:lnTo>
                  <a:pt x="25751" y="1834133"/>
                </a:lnTo>
                <a:lnTo>
                  <a:pt x="2001244" y="98297"/>
                </a:lnTo>
                <a:lnTo>
                  <a:pt x="1990340" y="98297"/>
                </a:lnTo>
                <a:lnTo>
                  <a:pt x="1985769" y="93078"/>
                </a:lnTo>
                <a:close/>
              </a:path>
              <a:path w="2249804" h="2019300">
                <a:moveTo>
                  <a:pt x="160669" y="2000233"/>
                </a:moveTo>
                <a:lnTo>
                  <a:pt x="155447" y="2004821"/>
                </a:lnTo>
                <a:lnTo>
                  <a:pt x="165353" y="2005583"/>
                </a:lnTo>
                <a:lnTo>
                  <a:pt x="160669" y="2000233"/>
                </a:lnTo>
                <a:close/>
              </a:path>
              <a:path w="2249804" h="2019300">
                <a:moveTo>
                  <a:pt x="2146550" y="255269"/>
                </a:moveTo>
                <a:lnTo>
                  <a:pt x="160669" y="2000233"/>
                </a:lnTo>
                <a:lnTo>
                  <a:pt x="165353" y="2005583"/>
                </a:lnTo>
                <a:lnTo>
                  <a:pt x="175630" y="2005583"/>
                </a:lnTo>
                <a:lnTo>
                  <a:pt x="2145590" y="274701"/>
                </a:lnTo>
                <a:lnTo>
                  <a:pt x="2141216" y="269747"/>
                </a:lnTo>
                <a:lnTo>
                  <a:pt x="2159325" y="269747"/>
                </a:lnTo>
                <a:lnTo>
                  <a:pt x="2146550" y="255269"/>
                </a:lnTo>
                <a:close/>
              </a:path>
              <a:path w="2249804" h="2019300">
                <a:moveTo>
                  <a:pt x="15239" y="1834133"/>
                </a:moveTo>
                <a:lnTo>
                  <a:pt x="14477" y="1844039"/>
                </a:lnTo>
                <a:lnTo>
                  <a:pt x="19810" y="1839354"/>
                </a:lnTo>
                <a:lnTo>
                  <a:pt x="15239" y="1834133"/>
                </a:lnTo>
                <a:close/>
              </a:path>
              <a:path w="2249804" h="2019300">
                <a:moveTo>
                  <a:pt x="19810" y="1839354"/>
                </a:moveTo>
                <a:lnTo>
                  <a:pt x="14477" y="1844039"/>
                </a:lnTo>
                <a:lnTo>
                  <a:pt x="23913" y="1844039"/>
                </a:lnTo>
                <a:lnTo>
                  <a:pt x="19810" y="1839354"/>
                </a:lnTo>
                <a:close/>
              </a:path>
              <a:path w="2249804" h="2019300">
                <a:moveTo>
                  <a:pt x="25751" y="1834133"/>
                </a:moveTo>
                <a:lnTo>
                  <a:pt x="15239" y="1834133"/>
                </a:lnTo>
                <a:lnTo>
                  <a:pt x="19810" y="1839354"/>
                </a:lnTo>
                <a:lnTo>
                  <a:pt x="25751" y="1834133"/>
                </a:lnTo>
                <a:close/>
              </a:path>
              <a:path w="2249804" h="2019300">
                <a:moveTo>
                  <a:pt x="2159325" y="269747"/>
                </a:moveTo>
                <a:lnTo>
                  <a:pt x="2141216" y="269747"/>
                </a:lnTo>
                <a:lnTo>
                  <a:pt x="2150360" y="270509"/>
                </a:lnTo>
                <a:lnTo>
                  <a:pt x="2145590" y="274701"/>
                </a:lnTo>
                <a:lnTo>
                  <a:pt x="2227322" y="367283"/>
                </a:lnTo>
                <a:lnTo>
                  <a:pt x="2228398" y="350519"/>
                </a:lnTo>
                <a:lnTo>
                  <a:pt x="2214368" y="350519"/>
                </a:lnTo>
                <a:lnTo>
                  <a:pt x="2215463" y="333370"/>
                </a:lnTo>
                <a:lnTo>
                  <a:pt x="2159325" y="269747"/>
                </a:lnTo>
                <a:close/>
              </a:path>
              <a:path w="2249804" h="2019300">
                <a:moveTo>
                  <a:pt x="2215463" y="333370"/>
                </a:moveTo>
                <a:lnTo>
                  <a:pt x="2214368" y="350519"/>
                </a:lnTo>
                <a:lnTo>
                  <a:pt x="2226560" y="345947"/>
                </a:lnTo>
                <a:lnTo>
                  <a:pt x="2215463" y="333370"/>
                </a:lnTo>
                <a:close/>
              </a:path>
              <a:path w="2249804" h="2019300">
                <a:moveTo>
                  <a:pt x="2249078" y="28193"/>
                </a:moveTo>
                <a:lnTo>
                  <a:pt x="2234942" y="28193"/>
                </a:lnTo>
                <a:lnTo>
                  <a:pt x="2241800" y="35813"/>
                </a:lnTo>
                <a:lnTo>
                  <a:pt x="2234456" y="35813"/>
                </a:lnTo>
                <a:lnTo>
                  <a:pt x="2215463" y="333370"/>
                </a:lnTo>
                <a:lnTo>
                  <a:pt x="2226560" y="345947"/>
                </a:lnTo>
                <a:lnTo>
                  <a:pt x="2214368" y="350519"/>
                </a:lnTo>
                <a:lnTo>
                  <a:pt x="2228398" y="350519"/>
                </a:lnTo>
                <a:lnTo>
                  <a:pt x="2248589" y="35813"/>
                </a:lnTo>
                <a:lnTo>
                  <a:pt x="2241800" y="35813"/>
                </a:lnTo>
                <a:lnTo>
                  <a:pt x="2234486" y="35346"/>
                </a:lnTo>
                <a:lnTo>
                  <a:pt x="2248619" y="35346"/>
                </a:lnTo>
                <a:lnTo>
                  <a:pt x="2249078" y="28193"/>
                </a:lnTo>
                <a:close/>
              </a:path>
              <a:path w="2249804" h="2019300">
                <a:moveTo>
                  <a:pt x="2141216" y="269747"/>
                </a:moveTo>
                <a:lnTo>
                  <a:pt x="2145590" y="274701"/>
                </a:lnTo>
                <a:lnTo>
                  <a:pt x="2150360" y="270509"/>
                </a:lnTo>
                <a:lnTo>
                  <a:pt x="2141216" y="269747"/>
                </a:lnTo>
                <a:close/>
              </a:path>
              <a:path w="2249804" h="2019300">
                <a:moveTo>
                  <a:pt x="1991102" y="88391"/>
                </a:moveTo>
                <a:lnTo>
                  <a:pt x="1985769" y="93078"/>
                </a:lnTo>
                <a:lnTo>
                  <a:pt x="1990340" y="98297"/>
                </a:lnTo>
                <a:lnTo>
                  <a:pt x="1991102" y="88391"/>
                </a:lnTo>
                <a:close/>
              </a:path>
              <a:path w="2249804" h="2019300">
                <a:moveTo>
                  <a:pt x="2000202" y="88391"/>
                </a:moveTo>
                <a:lnTo>
                  <a:pt x="1991102" y="88391"/>
                </a:lnTo>
                <a:lnTo>
                  <a:pt x="1990340" y="98297"/>
                </a:lnTo>
                <a:lnTo>
                  <a:pt x="2001244" y="98297"/>
                </a:lnTo>
                <a:lnTo>
                  <a:pt x="2005580" y="94487"/>
                </a:lnTo>
                <a:lnTo>
                  <a:pt x="2000202" y="88391"/>
                </a:lnTo>
                <a:close/>
              </a:path>
              <a:path w="2249804" h="2019300">
                <a:moveTo>
                  <a:pt x="1904234" y="0"/>
                </a:moveTo>
                <a:lnTo>
                  <a:pt x="1985769" y="93078"/>
                </a:lnTo>
                <a:lnTo>
                  <a:pt x="1991102" y="88391"/>
                </a:lnTo>
                <a:lnTo>
                  <a:pt x="2000202" y="88391"/>
                </a:lnTo>
                <a:lnTo>
                  <a:pt x="1936578" y="16285"/>
                </a:lnTo>
                <a:lnTo>
                  <a:pt x="1920236" y="15239"/>
                </a:lnTo>
                <a:lnTo>
                  <a:pt x="1925570" y="3809"/>
                </a:lnTo>
                <a:lnTo>
                  <a:pt x="1961765" y="3809"/>
                </a:lnTo>
                <a:lnTo>
                  <a:pt x="1904234" y="0"/>
                </a:lnTo>
                <a:close/>
              </a:path>
              <a:path w="2249804" h="2019300">
                <a:moveTo>
                  <a:pt x="2234942" y="28193"/>
                </a:moveTo>
                <a:lnTo>
                  <a:pt x="2234486" y="35346"/>
                </a:lnTo>
                <a:lnTo>
                  <a:pt x="2241800" y="35813"/>
                </a:lnTo>
                <a:lnTo>
                  <a:pt x="2234942" y="28193"/>
                </a:lnTo>
                <a:close/>
              </a:path>
              <a:path w="2249804" h="2019300">
                <a:moveTo>
                  <a:pt x="1961765" y="3809"/>
                </a:moveTo>
                <a:lnTo>
                  <a:pt x="1925570" y="3809"/>
                </a:lnTo>
                <a:lnTo>
                  <a:pt x="1936578" y="16285"/>
                </a:lnTo>
                <a:lnTo>
                  <a:pt x="2234486" y="35346"/>
                </a:lnTo>
                <a:lnTo>
                  <a:pt x="2234942" y="28193"/>
                </a:lnTo>
                <a:lnTo>
                  <a:pt x="2249078" y="28193"/>
                </a:lnTo>
                <a:lnTo>
                  <a:pt x="2249420" y="22859"/>
                </a:lnTo>
                <a:lnTo>
                  <a:pt x="1961765" y="3809"/>
                </a:lnTo>
                <a:close/>
              </a:path>
              <a:path w="2249804" h="2019300">
                <a:moveTo>
                  <a:pt x="1925570" y="3809"/>
                </a:moveTo>
                <a:lnTo>
                  <a:pt x="1920236" y="15239"/>
                </a:lnTo>
                <a:lnTo>
                  <a:pt x="1936578" y="16285"/>
                </a:lnTo>
                <a:lnTo>
                  <a:pt x="1925570" y="380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476115" y="2373639"/>
            <a:ext cx="2112010" cy="1896745"/>
          </a:xfrm>
          <a:custGeom>
            <a:avLst/>
            <a:gdLst/>
            <a:ahLst/>
            <a:cxnLst/>
            <a:rect l="l" t="t" r="r" b="b"/>
            <a:pathLst>
              <a:path w="2112009" h="1896745">
                <a:moveTo>
                  <a:pt x="149351" y="0"/>
                </a:moveTo>
                <a:lnTo>
                  <a:pt x="0" y="169163"/>
                </a:lnTo>
                <a:lnTo>
                  <a:pt x="1867661" y="1812035"/>
                </a:lnTo>
                <a:lnTo>
                  <a:pt x="1792985" y="1896617"/>
                </a:lnTo>
                <a:lnTo>
                  <a:pt x="2111501" y="1876805"/>
                </a:lnTo>
                <a:lnTo>
                  <a:pt x="2096378" y="1642109"/>
                </a:lnTo>
                <a:lnTo>
                  <a:pt x="2016251" y="1642109"/>
                </a:lnTo>
                <a:lnTo>
                  <a:pt x="149351" y="0"/>
                </a:lnTo>
                <a:close/>
              </a:path>
              <a:path w="2112009" h="1896745">
                <a:moveTo>
                  <a:pt x="2090927" y="1557527"/>
                </a:moveTo>
                <a:lnTo>
                  <a:pt x="2016251" y="1642109"/>
                </a:lnTo>
                <a:lnTo>
                  <a:pt x="2096378" y="1642109"/>
                </a:lnTo>
                <a:lnTo>
                  <a:pt x="2090927" y="155752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466209" y="2363733"/>
            <a:ext cx="2129155" cy="1915160"/>
          </a:xfrm>
          <a:custGeom>
            <a:avLst/>
            <a:gdLst/>
            <a:ahLst/>
            <a:cxnLst/>
            <a:rect l="l" t="t" r="r" b="b"/>
            <a:pathLst>
              <a:path w="2129154" h="1915160">
                <a:moveTo>
                  <a:pt x="1867667" y="1822588"/>
                </a:moveTo>
                <a:lnTo>
                  <a:pt x="1786889" y="1914905"/>
                </a:lnTo>
                <a:lnTo>
                  <a:pt x="1845879" y="1911095"/>
                </a:lnTo>
                <a:lnTo>
                  <a:pt x="1807463" y="1911095"/>
                </a:lnTo>
                <a:lnTo>
                  <a:pt x="1802129" y="1899665"/>
                </a:lnTo>
                <a:lnTo>
                  <a:pt x="1818431" y="1898651"/>
                </a:lnTo>
                <a:lnTo>
                  <a:pt x="1881339" y="1827275"/>
                </a:lnTo>
                <a:lnTo>
                  <a:pt x="1872995" y="1827275"/>
                </a:lnTo>
                <a:lnTo>
                  <a:pt x="1867667" y="1822588"/>
                </a:lnTo>
                <a:close/>
              </a:path>
              <a:path w="2129154" h="1915160">
                <a:moveTo>
                  <a:pt x="1818431" y="1898651"/>
                </a:moveTo>
                <a:lnTo>
                  <a:pt x="1802129" y="1899665"/>
                </a:lnTo>
                <a:lnTo>
                  <a:pt x="1807463" y="1911095"/>
                </a:lnTo>
                <a:lnTo>
                  <a:pt x="1818431" y="1898651"/>
                </a:lnTo>
                <a:close/>
              </a:path>
              <a:path w="2129154" h="1915160">
                <a:moveTo>
                  <a:pt x="2114133" y="1880259"/>
                </a:moveTo>
                <a:lnTo>
                  <a:pt x="1818431" y="1898651"/>
                </a:lnTo>
                <a:lnTo>
                  <a:pt x="1807463" y="1911095"/>
                </a:lnTo>
                <a:lnTo>
                  <a:pt x="1845879" y="1911095"/>
                </a:lnTo>
                <a:lnTo>
                  <a:pt x="2129027" y="1892807"/>
                </a:lnTo>
                <a:lnTo>
                  <a:pt x="2128634" y="1886711"/>
                </a:lnTo>
                <a:lnTo>
                  <a:pt x="2114549" y="1886711"/>
                </a:lnTo>
                <a:lnTo>
                  <a:pt x="2114133" y="1880259"/>
                </a:lnTo>
                <a:close/>
              </a:path>
              <a:path w="2129154" h="1915160">
                <a:moveTo>
                  <a:pt x="2120645" y="1879853"/>
                </a:moveTo>
                <a:lnTo>
                  <a:pt x="2114133" y="1880259"/>
                </a:lnTo>
                <a:lnTo>
                  <a:pt x="2114549" y="1886711"/>
                </a:lnTo>
                <a:lnTo>
                  <a:pt x="2120645" y="1879853"/>
                </a:lnTo>
                <a:close/>
              </a:path>
              <a:path w="2129154" h="1915160">
                <a:moveTo>
                  <a:pt x="2128191" y="1879853"/>
                </a:moveTo>
                <a:lnTo>
                  <a:pt x="2120645" y="1879853"/>
                </a:lnTo>
                <a:lnTo>
                  <a:pt x="2114549" y="1886711"/>
                </a:lnTo>
                <a:lnTo>
                  <a:pt x="2128634" y="1886711"/>
                </a:lnTo>
                <a:lnTo>
                  <a:pt x="2128191" y="1879853"/>
                </a:lnTo>
                <a:close/>
              </a:path>
              <a:path w="2129154" h="1915160">
                <a:moveTo>
                  <a:pt x="2108061" y="1568195"/>
                </a:moveTo>
                <a:lnTo>
                  <a:pt x="2093975" y="1568195"/>
                </a:lnTo>
                <a:lnTo>
                  <a:pt x="2106167" y="1572005"/>
                </a:lnTo>
                <a:lnTo>
                  <a:pt x="2095037" y="1584634"/>
                </a:lnTo>
                <a:lnTo>
                  <a:pt x="2114133" y="1880259"/>
                </a:lnTo>
                <a:lnTo>
                  <a:pt x="2120645" y="1879853"/>
                </a:lnTo>
                <a:lnTo>
                  <a:pt x="2128191" y="1879853"/>
                </a:lnTo>
                <a:lnTo>
                  <a:pt x="2108061" y="1568195"/>
                </a:lnTo>
                <a:close/>
              </a:path>
              <a:path w="2129154" h="1915160">
                <a:moveTo>
                  <a:pt x="1872233" y="1817369"/>
                </a:moveTo>
                <a:lnTo>
                  <a:pt x="1867667" y="1822588"/>
                </a:lnTo>
                <a:lnTo>
                  <a:pt x="1872995" y="1827275"/>
                </a:lnTo>
                <a:lnTo>
                  <a:pt x="1872233" y="1817369"/>
                </a:lnTo>
                <a:close/>
              </a:path>
              <a:path w="2129154" h="1915160">
                <a:moveTo>
                  <a:pt x="1882382" y="1817369"/>
                </a:moveTo>
                <a:lnTo>
                  <a:pt x="1872233" y="1817369"/>
                </a:lnTo>
                <a:lnTo>
                  <a:pt x="1872995" y="1827275"/>
                </a:lnTo>
                <a:lnTo>
                  <a:pt x="1881339" y="1827275"/>
                </a:lnTo>
                <a:lnTo>
                  <a:pt x="1886711" y="1821179"/>
                </a:lnTo>
                <a:lnTo>
                  <a:pt x="1882382" y="1817369"/>
                </a:lnTo>
                <a:close/>
              </a:path>
              <a:path w="2129154" h="1915160">
                <a:moveTo>
                  <a:pt x="158495" y="0"/>
                </a:moveTo>
                <a:lnTo>
                  <a:pt x="0" y="179831"/>
                </a:lnTo>
                <a:lnTo>
                  <a:pt x="1867667" y="1822588"/>
                </a:lnTo>
                <a:lnTo>
                  <a:pt x="1872233" y="1817369"/>
                </a:lnTo>
                <a:lnTo>
                  <a:pt x="1882382" y="1817369"/>
                </a:lnTo>
                <a:lnTo>
                  <a:pt x="25735" y="183641"/>
                </a:lnTo>
                <a:lnTo>
                  <a:pt x="15239" y="183641"/>
                </a:lnTo>
                <a:lnTo>
                  <a:pt x="14477" y="173735"/>
                </a:lnTo>
                <a:lnTo>
                  <a:pt x="23941" y="173735"/>
                </a:lnTo>
                <a:lnTo>
                  <a:pt x="159843" y="19016"/>
                </a:lnTo>
                <a:lnTo>
                  <a:pt x="154685" y="14477"/>
                </a:lnTo>
                <a:lnTo>
                  <a:pt x="174949" y="14477"/>
                </a:lnTo>
                <a:lnTo>
                  <a:pt x="158495" y="0"/>
                </a:lnTo>
                <a:close/>
              </a:path>
              <a:path w="2129154" h="1915160">
                <a:moveTo>
                  <a:pt x="174949" y="14477"/>
                </a:moveTo>
                <a:lnTo>
                  <a:pt x="163829" y="14477"/>
                </a:lnTo>
                <a:lnTo>
                  <a:pt x="159843" y="19016"/>
                </a:lnTo>
                <a:lnTo>
                  <a:pt x="2026919" y="1661921"/>
                </a:lnTo>
                <a:lnTo>
                  <a:pt x="2039008" y="1648205"/>
                </a:lnTo>
                <a:lnTo>
                  <a:pt x="2021585" y="1648205"/>
                </a:lnTo>
                <a:lnTo>
                  <a:pt x="2025940" y="1643229"/>
                </a:lnTo>
                <a:lnTo>
                  <a:pt x="174949" y="14477"/>
                </a:lnTo>
                <a:close/>
              </a:path>
              <a:path w="2129154" h="1915160">
                <a:moveTo>
                  <a:pt x="2025940" y="1643229"/>
                </a:moveTo>
                <a:lnTo>
                  <a:pt x="2021585" y="1648205"/>
                </a:lnTo>
                <a:lnTo>
                  <a:pt x="2030729" y="1647443"/>
                </a:lnTo>
                <a:lnTo>
                  <a:pt x="2025940" y="1643229"/>
                </a:lnTo>
                <a:close/>
              </a:path>
              <a:path w="2129154" h="1915160">
                <a:moveTo>
                  <a:pt x="2106929" y="1550669"/>
                </a:moveTo>
                <a:lnTo>
                  <a:pt x="2025940" y="1643229"/>
                </a:lnTo>
                <a:lnTo>
                  <a:pt x="2030729" y="1647443"/>
                </a:lnTo>
                <a:lnTo>
                  <a:pt x="2021585" y="1648205"/>
                </a:lnTo>
                <a:lnTo>
                  <a:pt x="2039008" y="1648205"/>
                </a:lnTo>
                <a:lnTo>
                  <a:pt x="2095037" y="1584634"/>
                </a:lnTo>
                <a:lnTo>
                  <a:pt x="2093975" y="1568195"/>
                </a:lnTo>
                <a:lnTo>
                  <a:pt x="2108061" y="1568195"/>
                </a:lnTo>
                <a:lnTo>
                  <a:pt x="2106929" y="1550669"/>
                </a:lnTo>
                <a:close/>
              </a:path>
              <a:path w="2129154" h="1915160">
                <a:moveTo>
                  <a:pt x="2093975" y="1568195"/>
                </a:moveTo>
                <a:lnTo>
                  <a:pt x="2095037" y="1584634"/>
                </a:lnTo>
                <a:lnTo>
                  <a:pt x="2106167" y="1572005"/>
                </a:lnTo>
                <a:lnTo>
                  <a:pt x="2093975" y="1568195"/>
                </a:lnTo>
                <a:close/>
              </a:path>
              <a:path w="2129154" h="1915160">
                <a:moveTo>
                  <a:pt x="14477" y="173735"/>
                </a:moveTo>
                <a:lnTo>
                  <a:pt x="15239" y="183641"/>
                </a:lnTo>
                <a:lnTo>
                  <a:pt x="19815" y="178432"/>
                </a:lnTo>
                <a:lnTo>
                  <a:pt x="14477" y="173735"/>
                </a:lnTo>
                <a:close/>
              </a:path>
              <a:path w="2129154" h="1915160">
                <a:moveTo>
                  <a:pt x="19815" y="178432"/>
                </a:moveTo>
                <a:lnTo>
                  <a:pt x="15239" y="183641"/>
                </a:lnTo>
                <a:lnTo>
                  <a:pt x="25735" y="183641"/>
                </a:lnTo>
                <a:lnTo>
                  <a:pt x="19815" y="178432"/>
                </a:lnTo>
                <a:close/>
              </a:path>
              <a:path w="2129154" h="1915160">
                <a:moveTo>
                  <a:pt x="23941" y="173735"/>
                </a:moveTo>
                <a:lnTo>
                  <a:pt x="14477" y="173735"/>
                </a:lnTo>
                <a:lnTo>
                  <a:pt x="19815" y="178432"/>
                </a:lnTo>
                <a:lnTo>
                  <a:pt x="23941" y="173735"/>
                </a:lnTo>
                <a:close/>
              </a:path>
              <a:path w="2129154" h="1915160">
                <a:moveTo>
                  <a:pt x="163829" y="14477"/>
                </a:moveTo>
                <a:lnTo>
                  <a:pt x="154685" y="14477"/>
                </a:lnTo>
                <a:lnTo>
                  <a:pt x="159843" y="19016"/>
                </a:lnTo>
                <a:lnTo>
                  <a:pt x="163829" y="1447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166238" y="2985525"/>
            <a:ext cx="441325" cy="2223135"/>
          </a:xfrm>
          <a:custGeom>
            <a:avLst/>
            <a:gdLst/>
            <a:ahLst/>
            <a:cxnLst/>
            <a:rect l="l" t="t" r="r" b="b"/>
            <a:pathLst>
              <a:path w="441325" h="2223135">
                <a:moveTo>
                  <a:pt x="0" y="2051297"/>
                </a:moveTo>
                <a:lnTo>
                  <a:pt x="140207" y="2222747"/>
                </a:lnTo>
                <a:lnTo>
                  <a:pt x="312419" y="2082539"/>
                </a:lnTo>
                <a:lnTo>
                  <a:pt x="233933" y="2074919"/>
                </a:lnTo>
                <a:lnTo>
                  <a:pt x="235467" y="2059679"/>
                </a:lnTo>
                <a:lnTo>
                  <a:pt x="78485" y="2059679"/>
                </a:lnTo>
                <a:lnTo>
                  <a:pt x="0" y="2051297"/>
                </a:lnTo>
                <a:close/>
              </a:path>
              <a:path w="441325" h="2223135">
                <a:moveTo>
                  <a:pt x="284987" y="0"/>
                </a:moveTo>
                <a:lnTo>
                  <a:pt x="78485" y="2059679"/>
                </a:lnTo>
                <a:lnTo>
                  <a:pt x="235467" y="2059679"/>
                </a:lnTo>
                <a:lnTo>
                  <a:pt x="441197" y="15239"/>
                </a:lnTo>
                <a:lnTo>
                  <a:pt x="284987" y="0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150997" y="2977905"/>
            <a:ext cx="464184" cy="2240280"/>
          </a:xfrm>
          <a:custGeom>
            <a:avLst/>
            <a:gdLst/>
            <a:ahLst/>
            <a:cxnLst/>
            <a:rect l="l" t="t" r="r" b="b"/>
            <a:pathLst>
              <a:path w="464185" h="2240279">
                <a:moveTo>
                  <a:pt x="0" y="2050535"/>
                </a:moveTo>
                <a:lnTo>
                  <a:pt x="154685" y="2240273"/>
                </a:lnTo>
                <a:lnTo>
                  <a:pt x="171510" y="2226557"/>
                </a:lnTo>
                <a:lnTo>
                  <a:pt x="160781" y="2226557"/>
                </a:lnTo>
                <a:lnTo>
                  <a:pt x="151637" y="2225033"/>
                </a:lnTo>
                <a:lnTo>
                  <a:pt x="156370" y="2221163"/>
                </a:lnTo>
                <a:lnTo>
                  <a:pt x="30537" y="2067291"/>
                </a:lnTo>
                <a:lnTo>
                  <a:pt x="15239" y="2065775"/>
                </a:lnTo>
                <a:lnTo>
                  <a:pt x="20573" y="2055107"/>
                </a:lnTo>
                <a:lnTo>
                  <a:pt x="43609" y="2055107"/>
                </a:lnTo>
                <a:lnTo>
                  <a:pt x="0" y="2050535"/>
                </a:lnTo>
                <a:close/>
              </a:path>
              <a:path w="464185" h="2240279">
                <a:moveTo>
                  <a:pt x="156370" y="2221163"/>
                </a:moveTo>
                <a:lnTo>
                  <a:pt x="151637" y="2225033"/>
                </a:lnTo>
                <a:lnTo>
                  <a:pt x="160781" y="2226557"/>
                </a:lnTo>
                <a:lnTo>
                  <a:pt x="156370" y="2221163"/>
                </a:lnTo>
                <a:close/>
              </a:path>
              <a:path w="464185" h="2240279">
                <a:moveTo>
                  <a:pt x="310186" y="2095376"/>
                </a:moveTo>
                <a:lnTo>
                  <a:pt x="156370" y="2221163"/>
                </a:lnTo>
                <a:lnTo>
                  <a:pt x="160781" y="2226557"/>
                </a:lnTo>
                <a:lnTo>
                  <a:pt x="171510" y="2226557"/>
                </a:lnTo>
                <a:lnTo>
                  <a:pt x="330403" y="2097017"/>
                </a:lnTo>
                <a:lnTo>
                  <a:pt x="326897" y="2097017"/>
                </a:lnTo>
                <a:lnTo>
                  <a:pt x="310186" y="2095376"/>
                </a:lnTo>
                <a:close/>
              </a:path>
              <a:path w="464185" h="2240279">
                <a:moveTo>
                  <a:pt x="323087" y="2084825"/>
                </a:moveTo>
                <a:lnTo>
                  <a:pt x="310186" y="2095376"/>
                </a:lnTo>
                <a:lnTo>
                  <a:pt x="326897" y="2097017"/>
                </a:lnTo>
                <a:lnTo>
                  <a:pt x="323087" y="2084825"/>
                </a:lnTo>
                <a:close/>
              </a:path>
              <a:path w="464185" h="2240279">
                <a:moveTo>
                  <a:pt x="337155" y="2084825"/>
                </a:moveTo>
                <a:lnTo>
                  <a:pt x="323087" y="2084825"/>
                </a:lnTo>
                <a:lnTo>
                  <a:pt x="326897" y="2097017"/>
                </a:lnTo>
                <a:lnTo>
                  <a:pt x="330403" y="2097017"/>
                </a:lnTo>
                <a:lnTo>
                  <a:pt x="344423" y="2085587"/>
                </a:lnTo>
                <a:lnTo>
                  <a:pt x="337155" y="2084825"/>
                </a:lnTo>
                <a:close/>
              </a:path>
              <a:path w="464185" h="2240279">
                <a:moveTo>
                  <a:pt x="449579" y="22859"/>
                </a:moveTo>
                <a:lnTo>
                  <a:pt x="241553" y="2088635"/>
                </a:lnTo>
                <a:lnTo>
                  <a:pt x="310186" y="2095376"/>
                </a:lnTo>
                <a:lnTo>
                  <a:pt x="323087" y="2084825"/>
                </a:lnTo>
                <a:lnTo>
                  <a:pt x="337155" y="2084825"/>
                </a:lnTo>
                <a:lnTo>
                  <a:pt x="322619" y="2083301"/>
                </a:lnTo>
                <a:lnTo>
                  <a:pt x="256031" y="2083301"/>
                </a:lnTo>
                <a:lnTo>
                  <a:pt x="249935" y="2075681"/>
                </a:lnTo>
                <a:lnTo>
                  <a:pt x="256799" y="2075681"/>
                </a:lnTo>
                <a:lnTo>
                  <a:pt x="462753" y="29717"/>
                </a:lnTo>
                <a:lnTo>
                  <a:pt x="455675" y="29717"/>
                </a:lnTo>
                <a:lnTo>
                  <a:pt x="448955" y="29062"/>
                </a:lnTo>
                <a:lnTo>
                  <a:pt x="455093" y="29062"/>
                </a:lnTo>
                <a:lnTo>
                  <a:pt x="449579" y="22859"/>
                </a:lnTo>
                <a:close/>
              </a:path>
              <a:path w="464185" h="2240279">
                <a:moveTo>
                  <a:pt x="249935" y="2075681"/>
                </a:moveTo>
                <a:lnTo>
                  <a:pt x="256031" y="2083301"/>
                </a:lnTo>
                <a:lnTo>
                  <a:pt x="256727" y="2076393"/>
                </a:lnTo>
                <a:lnTo>
                  <a:pt x="249935" y="2075681"/>
                </a:lnTo>
                <a:close/>
              </a:path>
              <a:path w="464185" h="2240279">
                <a:moveTo>
                  <a:pt x="256727" y="2076393"/>
                </a:moveTo>
                <a:lnTo>
                  <a:pt x="256031" y="2083301"/>
                </a:lnTo>
                <a:lnTo>
                  <a:pt x="322619" y="2083301"/>
                </a:lnTo>
                <a:lnTo>
                  <a:pt x="256727" y="2076393"/>
                </a:lnTo>
                <a:close/>
              </a:path>
              <a:path w="464185" h="2240279">
                <a:moveTo>
                  <a:pt x="256799" y="2075681"/>
                </a:moveTo>
                <a:lnTo>
                  <a:pt x="249935" y="2075681"/>
                </a:lnTo>
                <a:lnTo>
                  <a:pt x="256727" y="2076393"/>
                </a:lnTo>
                <a:lnTo>
                  <a:pt x="256799" y="2075681"/>
                </a:lnTo>
                <a:close/>
              </a:path>
              <a:path w="464185" h="2240279">
                <a:moveTo>
                  <a:pt x="43609" y="2055107"/>
                </a:moveTo>
                <a:lnTo>
                  <a:pt x="20573" y="2055107"/>
                </a:lnTo>
                <a:lnTo>
                  <a:pt x="30537" y="2067291"/>
                </a:lnTo>
                <a:lnTo>
                  <a:pt x="99821" y="2074157"/>
                </a:lnTo>
                <a:lnTo>
                  <a:pt x="100586" y="2066537"/>
                </a:lnTo>
                <a:lnTo>
                  <a:pt x="86867" y="2066537"/>
                </a:lnTo>
                <a:lnTo>
                  <a:pt x="87552" y="2059714"/>
                </a:lnTo>
                <a:lnTo>
                  <a:pt x="43609" y="2055107"/>
                </a:lnTo>
                <a:close/>
              </a:path>
              <a:path w="464185" h="2240279">
                <a:moveTo>
                  <a:pt x="20573" y="2055107"/>
                </a:moveTo>
                <a:lnTo>
                  <a:pt x="15239" y="2065775"/>
                </a:lnTo>
                <a:lnTo>
                  <a:pt x="30537" y="2067291"/>
                </a:lnTo>
                <a:lnTo>
                  <a:pt x="20573" y="2055107"/>
                </a:lnTo>
                <a:close/>
              </a:path>
              <a:path w="464185" h="2240279">
                <a:moveTo>
                  <a:pt x="87552" y="2059714"/>
                </a:moveTo>
                <a:lnTo>
                  <a:pt x="86867" y="2066537"/>
                </a:lnTo>
                <a:lnTo>
                  <a:pt x="94487" y="2060441"/>
                </a:lnTo>
                <a:lnTo>
                  <a:pt x="87552" y="2059714"/>
                </a:lnTo>
                <a:close/>
              </a:path>
              <a:path w="464185" h="2240279">
                <a:moveTo>
                  <a:pt x="294131" y="0"/>
                </a:moveTo>
                <a:lnTo>
                  <a:pt x="87552" y="2059714"/>
                </a:lnTo>
                <a:lnTo>
                  <a:pt x="94487" y="2060441"/>
                </a:lnTo>
                <a:lnTo>
                  <a:pt x="86867" y="2066537"/>
                </a:lnTo>
                <a:lnTo>
                  <a:pt x="100586" y="2066537"/>
                </a:lnTo>
                <a:lnTo>
                  <a:pt x="306406" y="15155"/>
                </a:lnTo>
                <a:lnTo>
                  <a:pt x="299465" y="14477"/>
                </a:lnTo>
                <a:lnTo>
                  <a:pt x="307085" y="8381"/>
                </a:lnTo>
                <a:lnTo>
                  <a:pt x="379094" y="8381"/>
                </a:lnTo>
                <a:lnTo>
                  <a:pt x="294131" y="0"/>
                </a:lnTo>
                <a:close/>
              </a:path>
              <a:path w="464185" h="2240279">
                <a:moveTo>
                  <a:pt x="455093" y="29062"/>
                </a:moveTo>
                <a:lnTo>
                  <a:pt x="448955" y="29062"/>
                </a:lnTo>
                <a:lnTo>
                  <a:pt x="455675" y="29717"/>
                </a:lnTo>
                <a:lnTo>
                  <a:pt x="455093" y="29062"/>
                </a:lnTo>
                <a:close/>
              </a:path>
              <a:path w="464185" h="2240279">
                <a:moveTo>
                  <a:pt x="463444" y="22859"/>
                </a:moveTo>
                <a:lnTo>
                  <a:pt x="449579" y="22859"/>
                </a:lnTo>
                <a:lnTo>
                  <a:pt x="455675" y="29717"/>
                </a:lnTo>
                <a:lnTo>
                  <a:pt x="462753" y="29717"/>
                </a:lnTo>
                <a:lnTo>
                  <a:pt x="463444" y="22859"/>
                </a:lnTo>
                <a:close/>
              </a:path>
              <a:path w="464185" h="2240279">
                <a:moveTo>
                  <a:pt x="379094" y="8381"/>
                </a:moveTo>
                <a:lnTo>
                  <a:pt x="307085" y="8381"/>
                </a:lnTo>
                <a:lnTo>
                  <a:pt x="306406" y="15155"/>
                </a:lnTo>
                <a:lnTo>
                  <a:pt x="448955" y="29062"/>
                </a:lnTo>
                <a:lnTo>
                  <a:pt x="449579" y="22859"/>
                </a:lnTo>
                <a:lnTo>
                  <a:pt x="463444" y="22859"/>
                </a:lnTo>
                <a:lnTo>
                  <a:pt x="464057" y="16763"/>
                </a:lnTo>
                <a:lnTo>
                  <a:pt x="379094" y="8381"/>
                </a:lnTo>
                <a:close/>
              </a:path>
              <a:path w="464185" h="2240279">
                <a:moveTo>
                  <a:pt x="307085" y="8381"/>
                </a:moveTo>
                <a:lnTo>
                  <a:pt x="299465" y="14477"/>
                </a:lnTo>
                <a:lnTo>
                  <a:pt x="306406" y="15155"/>
                </a:lnTo>
                <a:lnTo>
                  <a:pt x="307085" y="838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C7FCC6-3FE8-0E4B-8D73-EF358DB86BA3}"/>
              </a:ext>
            </a:extLst>
          </p:cNvPr>
          <p:cNvSpPr txBox="1"/>
          <p:nvPr/>
        </p:nvSpPr>
        <p:spPr>
          <a:xfrm>
            <a:off x="1863524" y="6667018"/>
            <a:ext cx="728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workshop-angular13:  </a:t>
            </a:r>
            <a:r>
              <a:rPr lang="en-US" b="1" dirty="0">
                <a:solidFill>
                  <a:srgbClr val="C00000"/>
                </a:solidFill>
              </a:rPr>
              <a:t>D03-pubsub-ordercomponent</a:t>
            </a:r>
            <a:endParaRPr lang="en-NL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0DE91-C942-4E43-B545-0931906A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1"/>
            <a:ext cx="8271116" cy="1692771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     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rgbClr val="00B0F0"/>
                </a:solidFill>
              </a:rPr>
              <a:t>BehaviorSubject</a:t>
            </a:r>
            <a:r>
              <a:rPr lang="en-US" dirty="0">
                <a:solidFill>
                  <a:srgbClr val="00B0F0"/>
                </a:solidFill>
              </a:rPr>
              <a:t> </a:t>
            </a:r>
            <a:br>
              <a:rPr lang="en-US" dirty="0">
                <a:solidFill>
                  <a:srgbClr val="00B0F0"/>
                </a:solidFill>
              </a:rPr>
            </a:br>
            <a:r>
              <a:rPr lang="en-US" dirty="0"/>
              <a:t>vs </a:t>
            </a:r>
            <a:r>
              <a:rPr lang="en-US" dirty="0" err="1">
                <a:solidFill>
                  <a:srgbClr val="C00000"/>
                </a:solidFill>
              </a:rPr>
              <a:t>ReplaySubject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chemeClr val="accent2"/>
                </a:solidFill>
              </a:rPr>
              <a:t>AsyncSubject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2050" name="Picture 2" descr="What is the difference between Subject and BehaviorSubject? - Stack Overflow">
            <a:extLst>
              <a:ext uri="{FF2B5EF4-FFF2-40B4-BE49-F238E27FC236}">
                <a16:creationId xmlns:a16="http://schemas.microsoft.com/office/drawing/2014/main" id="{015B130B-196E-8645-AF7A-C42F751995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500" y="2702958"/>
            <a:ext cx="7215408" cy="296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0D7593-51BE-3049-8C77-E74FF8CCCA6A}"/>
              </a:ext>
            </a:extLst>
          </p:cNvPr>
          <p:cNvSpPr/>
          <p:nvPr/>
        </p:nvSpPr>
        <p:spPr>
          <a:xfrm>
            <a:off x="2222500" y="6143625"/>
            <a:ext cx="50352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>
                <a:solidFill>
                  <a:srgbClr val="00B0F0"/>
                </a:solidFill>
              </a:rPr>
              <a:t>https://www.youtube.com/watch?v=sIeXs6EMKWQ</a:t>
            </a:r>
          </a:p>
        </p:txBody>
      </p:sp>
    </p:spTree>
    <p:extLst>
      <p:ext uri="{BB962C8B-B14F-4D97-AF65-F5344CB8AC3E}">
        <p14:creationId xmlns:p14="http://schemas.microsoft.com/office/powerpoint/2010/main" val="1182962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FD5F-2A1D-9941-BD20-009C16C2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In depth RxJS Reference !!!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9BA5E-BB3E-864A-A970-4E155BBC2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183666"/>
            <a:ext cx="10299700" cy="2700739"/>
          </a:xfrm>
        </p:spPr>
        <p:txBody>
          <a:bodyPr/>
          <a:lstStyle/>
          <a:p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www.learnrxjs.io</a:t>
            </a:r>
            <a:r>
              <a:rPr lang="en-US" dirty="0">
                <a:solidFill>
                  <a:srgbClr val="00B0F0"/>
                </a:solidFill>
              </a:rPr>
              <a:t>/learn-</a:t>
            </a:r>
            <a:r>
              <a:rPr lang="en-US" dirty="0" err="1">
                <a:solidFill>
                  <a:srgbClr val="00B0F0"/>
                </a:solidFill>
              </a:rPr>
              <a:t>rxjs</a:t>
            </a:r>
            <a:r>
              <a:rPr lang="en-US" dirty="0">
                <a:solidFill>
                  <a:srgbClr val="00B0F0"/>
                </a:solidFill>
              </a:rPr>
              <a:t>/operators/transformation/</a:t>
            </a:r>
            <a:r>
              <a:rPr lang="en-US" dirty="0" err="1">
                <a:solidFill>
                  <a:srgbClr val="00B0F0"/>
                </a:solidFill>
              </a:rPr>
              <a:t>switchmap</a:t>
            </a:r>
            <a:endParaRPr lang="en-NL" dirty="0">
              <a:solidFill>
                <a:srgbClr val="00B0F0"/>
              </a:solidFill>
            </a:endParaRPr>
          </a:p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https://indepth.dev/reference/rxjs/operators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https://rxjs.dev/api/operators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36273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rtl="0"/>
            <a:r>
              <a:rPr lang="en-US" dirty="0" err="1"/>
              <a:t>RxJS</a:t>
            </a:r>
            <a:r>
              <a:rPr lang="en-US" dirty="0"/>
              <a:t> in Real live !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68DA27-A6F3-5F49-801C-2D1BE40B8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83666"/>
            <a:ext cx="10693400" cy="59967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80DEF9-D107-A04D-86AF-9BF4A7980A42}"/>
              </a:ext>
            </a:extLst>
          </p:cNvPr>
          <p:cNvSpPr txBox="1"/>
          <p:nvPr/>
        </p:nvSpPr>
        <p:spPr>
          <a:xfrm>
            <a:off x="1384300" y="7193518"/>
            <a:ext cx="893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269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7907-CB44-D342-94DC-DB2D51569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</a:t>
            </a:r>
            <a:r>
              <a:rPr lang="en-NL" dirty="0">
                <a:solidFill>
                  <a:srgbClr val="C00000"/>
                </a:solidFill>
              </a:rPr>
              <a:t>side effects </a:t>
            </a:r>
            <a:r>
              <a:rPr lang="en-NL" dirty="0"/>
              <a:t>– with </a:t>
            </a:r>
            <a:r>
              <a:rPr lang="en-NL" dirty="0">
                <a:solidFill>
                  <a:srgbClr val="C00000"/>
                </a:solidFill>
              </a:rPr>
              <a:t>tap-operator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69E466-0A53-8E4C-BCD7-150877981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1052"/>
            <a:ext cx="10693400" cy="2740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6B751A-EDA3-894F-AF92-7C4A7ACE9FB8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381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BE145-20AB-EA49-9EAA-10ECC6EDA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– switchMap – Real live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603CF-A506-0E47-A366-E87A0BED0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9612"/>
            <a:ext cx="10693400" cy="47036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D0DAB2-707C-0243-BE78-1C72E5D96176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824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Observers and Subscriptions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501232"/>
          </a:xfrm>
        </p:spPr>
        <p:txBody>
          <a:bodyPr/>
          <a:lstStyle/>
          <a:p>
            <a:pPr rtl="0"/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also called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listeners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(or consumers) as they can listen or subscribe to get the observed data.</a:t>
            </a:r>
          </a:p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Subscriptions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objects that are returned when you subscribe to an Observable. They contain many methods such as the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unsubscribe()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 that you can call to unsubscribe from receiving published values from the Observable.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 the official docs:</a:t>
            </a:r>
          </a:p>
          <a:p>
            <a:pPr rtl="0"/>
            <a:endParaRPr lang="en-US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Subscription represents the execution of an Observable, is primarily useful for cancelling the execution.</a:t>
            </a:r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40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D71F-B6E5-AF4C-B503-537FDC8F1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 zip-operator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637AA-D577-9849-9369-22C58395B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csRIMubWYnw&amp;list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=PLX7eV3JL9sfl8lRNZyzAu8YN-uqrgbhij&amp;index=2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8E467840-D2C3-444F-9773-EE3735D95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00" y="2333625"/>
            <a:ext cx="8077200" cy="449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61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426816" cy="846386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switchMap</a:t>
            </a:r>
            <a:r>
              <a:rPr lang="en-US" dirty="0"/>
              <a:t> vs </a:t>
            </a:r>
            <a:r>
              <a:rPr lang="en-US" dirty="0" err="1"/>
              <a:t>mergeMap</a:t>
            </a:r>
            <a:r>
              <a:rPr lang="en-US" dirty="0"/>
              <a:t> </a:t>
            </a: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pPr rtl="0"/>
            <a:r>
              <a:rPr lang="en-US" b="1" dirty="0" err="1">
                <a:solidFill>
                  <a:srgbClr val="C00000"/>
                </a:solidFill>
              </a:rPr>
              <a:t>Flatmap</a:t>
            </a:r>
            <a:r>
              <a:rPr lang="en-US" b="1" dirty="0">
                <a:solidFill>
                  <a:srgbClr val="C00000"/>
                </a:solidFill>
              </a:rPr>
              <a:t> = </a:t>
            </a:r>
            <a:r>
              <a:rPr lang="en-US" b="1" dirty="0" err="1">
                <a:solidFill>
                  <a:srgbClr val="C00000"/>
                </a:solidFill>
              </a:rPr>
              <a:t>MergeMap</a:t>
            </a:r>
            <a:r>
              <a:rPr lang="en-US" b="1" dirty="0">
                <a:solidFill>
                  <a:srgbClr val="C00000"/>
                </a:solidFill>
              </a:rPr>
              <a:t> !!!</a:t>
            </a:r>
            <a:endParaRPr lang="en-NL" dirty="0">
              <a:solidFill>
                <a:srgbClr val="C00000"/>
              </a:solidFill>
            </a:endParaRPr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=qYdKmYp95Jg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7F4D3-BE51-D749-88C6-990F6A1F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24A06-A592-C44D-93CD-451AE6EE7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switchMap voorbeeld Typeahead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1702C-C9B4-7547-AFE2-7F8249191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600164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=Z1Pxf4IuRGc</a:t>
            </a:r>
            <a:endParaRPr lang="en-NL" dirty="0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9C283DE-F520-DE4A-8028-9B2FF3014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03" y="2638425"/>
            <a:ext cx="10693400" cy="469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24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exhaustMap</a:t>
            </a:r>
            <a:r>
              <a:rPr lang="en-US" dirty="0"/>
              <a:t> vs </a:t>
            </a:r>
            <a:r>
              <a:rPr lang="en-US" dirty="0" err="1"/>
              <a:t>concatMap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=nh13_aPRQ0Q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DDE380-B336-0341-90CA-448B02248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92142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3996</TotalTime>
  <Words>765</Words>
  <Application>Microsoft Macintosh PowerPoint</Application>
  <PresentationFormat>Custom</PresentationFormat>
  <Paragraphs>100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Consolas</vt:lpstr>
      <vt:lpstr>Times New Roman</vt:lpstr>
      <vt:lpstr>Verdana</vt:lpstr>
      <vt:lpstr>Office Theme</vt:lpstr>
      <vt:lpstr>PowerPoint Presentation</vt:lpstr>
      <vt:lpstr>RxJS in Real live !</vt:lpstr>
      <vt:lpstr>RxJs side effects – with tap-operator</vt:lpstr>
      <vt:lpstr>RxJs – switchMap – Real live</vt:lpstr>
      <vt:lpstr>Observers and Subscriptions  </vt:lpstr>
      <vt:lpstr>RxJs  zip-operator</vt:lpstr>
      <vt:lpstr>RxJs  switchMap vs mergeMap  </vt:lpstr>
      <vt:lpstr>switchMap voorbeeld Typeahead</vt:lpstr>
      <vt:lpstr>RxJs  exhaustMap vs concatMap</vt:lpstr>
      <vt:lpstr>concatMap, mergeMap, switchMap, exhaustMap, forkJoin   </vt:lpstr>
      <vt:lpstr>RxJs  Schedulers</vt:lpstr>
      <vt:lpstr>Hot and Cold Observables  </vt:lpstr>
      <vt:lpstr>Subject</vt:lpstr>
      <vt:lpstr>What is a Subject in RxJS?  </vt:lpstr>
      <vt:lpstr>PowerPoint Presentation</vt:lpstr>
      <vt:lpstr>Subject = Eventbus = queue/topic</vt:lpstr>
      <vt:lpstr>     Subject  vs BehaviorSubject  vs ReplaySubject  vs AsyncSubject</vt:lpstr>
      <vt:lpstr>In depth RxJS Reference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125</cp:revision>
  <dcterms:created xsi:type="dcterms:W3CDTF">2019-02-17T16:58:35Z</dcterms:created>
  <dcterms:modified xsi:type="dcterms:W3CDTF">2022-01-19T13:47:02Z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